
<file path=[Content_Types].xml><?xml version="1.0" encoding="utf-8"?>
<Types xmlns="http://schemas.openxmlformats.org/package/2006/content-types">
  <Default Extension="jpg" ContentType="image/pn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14.jpg" ContentType="image/jpe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1" r:id="rId4"/>
    <p:sldId id="263" r:id="rId5"/>
    <p:sldId id="264" r:id="rId6"/>
    <p:sldId id="265" r:id="rId7"/>
    <p:sldId id="266" r:id="rId8"/>
    <p:sldId id="267" r:id="rId9"/>
    <p:sldId id="259" r:id="rId10"/>
    <p:sldId id="262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C0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 snapToGrid="0">
      <p:cViewPr varScale="1">
        <p:scale>
          <a:sx n="71" d="100"/>
          <a:sy n="71" d="100"/>
        </p:scale>
        <p:origin x="618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0D590-693E-48C3-AAF2-18F242E0D4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EE3C19-7418-49B4-9438-D0CA1BE70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86A088-69EA-4E1A-8499-880DF9833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AEC1-B76F-4DCE-B5CE-7A371486BC7A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1BBF04-391F-4317-B0A5-9836B6A75A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102284-43ED-4584-9C91-67E3B40B3C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F8AE-E2BA-418D-BA51-B4BE1BD75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239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D911E-2188-4AD5-84F1-542926A1D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E07FD1-1205-4EEB-B5BF-C91049B3BB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E8E136-1C35-4664-98D0-40E564AE8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AEC1-B76F-4DCE-B5CE-7A371486BC7A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7D8270-945F-4421-90DF-268FF385FF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8DED53-0B59-4B1D-86A0-A2B2E3982B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F8AE-E2BA-418D-BA51-B4BE1BD75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41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9BC1EF-F114-4702-A587-6B2EFC1B14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C7AB46-27A9-408C-B578-FF9574B83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798B88-35E6-4B01-984F-1A0353287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AEC1-B76F-4DCE-B5CE-7A371486BC7A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19418B-EFBF-48CB-9205-086541473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AD641-EF45-4E9B-B9FA-26AEC2B3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F8AE-E2BA-418D-BA51-B4BE1BD75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679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3A579-D5B2-4F5E-8534-5B96BAEB7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AD261-F847-4956-A83D-EB251AD128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259BF-946A-4439-AADC-6CFB6C9D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AEC1-B76F-4DCE-B5CE-7A371486BC7A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7FDF7D-0825-456F-8DCD-67E5F126D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6C337B-7A5C-4642-9A5A-39C667D85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F8AE-E2BA-418D-BA51-B4BE1BD75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15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C4E372-91F4-48DB-A43C-AA00FC7FA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37894-1672-4B93-A29E-03454CD59A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B0C32-7922-4472-AF9E-34AD4D83A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AEC1-B76F-4DCE-B5CE-7A371486BC7A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F6988-1D3E-4BE4-891B-EA0447F3B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C23B8E-1440-4AD3-960C-97C94D5DF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F8AE-E2BA-418D-BA51-B4BE1BD75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35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8C7B7-4363-45C7-AD71-8173FA5B4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5ADDD-0EF5-4538-BF37-EA426882FB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E0B216-3DD1-43E4-880F-55AE9FBFF9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11A1E48-2775-431F-B84C-6801238FE0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AEC1-B76F-4DCE-B5CE-7A371486BC7A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3A67FC-762C-4E18-B14C-B96417134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CF6B18-7F43-4D4E-8958-95DF9DD97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F8AE-E2BA-418D-BA51-B4BE1BD75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2799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E2392-029E-4F23-8D9C-AE3A3B10E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5E37CD-AF44-4981-97AB-4BF2764F1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4B4A77-7EBC-47B8-AC03-436635F234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1867BBC-7285-4B4D-82EF-8CD3634A75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22EA152-B6BD-4CD7-9918-7279594C40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20B766-449E-4508-87BF-F22DAA8ED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AEC1-B76F-4DCE-B5CE-7A371486BC7A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1DBBFC-37C0-419E-9387-0B5876A23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CB2D328-B744-4021-BF07-365E56635C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F8AE-E2BA-418D-BA51-B4BE1BD75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3039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7F52-9C02-4CAE-A1B2-555A2A372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F77E8C9-C7AE-4B07-BA9E-28D544B21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AEC1-B76F-4DCE-B5CE-7A371486BC7A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63923A-3E4B-4A93-8925-92AF1978B8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B55AAD-4974-4BEA-9DD1-DA3CAF89A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F8AE-E2BA-418D-BA51-B4BE1BD75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9159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BB387C-1EB0-43A0-B3C0-23D755F11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AEC1-B76F-4DCE-B5CE-7A371486BC7A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94DEE32-9DB5-4543-89B5-0614ED3E11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551653-63EA-43A1-ACDD-0C30122B2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F8AE-E2BA-418D-BA51-B4BE1BD75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2246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DE241-9550-4389-A3CC-6EA1435B7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51C90B-EE47-4B5D-AC24-C51AAE2B55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22C1B4-9008-4F41-BD4E-7944D1FB1F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372819-933E-484F-A90C-C60E958FFE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AEC1-B76F-4DCE-B5CE-7A371486BC7A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929DC2-BADA-41FB-9371-72B698A0A1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0184C-6A2B-4840-A91E-5D64989B9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F8AE-E2BA-418D-BA51-B4BE1BD75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55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23194-07FB-42C4-BCBE-AADBC09F8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741C479-56A5-45BC-AB60-8580363038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5C2773-16BA-4468-AEB7-7355A2CA0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F6B7D6-BAD7-4666-92B9-31CE1C5BA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AEC1-B76F-4DCE-B5CE-7A371486BC7A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F20557-B804-47AB-BB62-844EA7256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C9CDB9-A80C-49FA-8B7D-E1F429D61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B9F8AE-E2BA-418D-BA51-B4BE1BD75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023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46C6F2-3072-47AB-B2CB-A02C320899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27B93-9A7C-4F8C-A8C4-9262E46607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1A1C1-FCBC-4CC3-8075-08AB37D32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FAEC1-B76F-4DCE-B5CE-7A371486BC7A}" type="datetimeFigureOut">
              <a:rPr lang="en-US" smtClean="0"/>
              <a:t>5/29/2025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07AED-AA21-48F1-8269-54BB9F3C9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B14994-EAC9-4905-B9A4-CE9478F25C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B9F8AE-E2BA-418D-BA51-B4BE1BD75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252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kindpng.com/imgv/iThoiwo_chrome-svg-history-google-chrome-black-and-white/" TargetMode="Externa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hyperlink" Target="https://www.pngegg.com/en/png-zcthg" TargetMode="External"/><Relationship Id="rId12" Type="http://schemas.openxmlformats.org/officeDocument/2006/relationships/hyperlink" Target="https://www.vecteezy.com/vector-art/649595-wifi-icon-symbol-sign" TargetMode="External"/><Relationship Id="rId17" Type="http://schemas.openxmlformats.org/officeDocument/2006/relationships/hyperlink" Target="https://icon-icons.com/icon/hamburger-button-menu/155296" TargetMode="External"/><Relationship Id="rId2" Type="http://schemas.openxmlformats.org/officeDocument/2006/relationships/slide" Target="slide3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3.wdp"/><Relationship Id="rId5" Type="http://schemas.openxmlformats.org/officeDocument/2006/relationships/image" Target="../media/image10.png"/><Relationship Id="rId15" Type="http://schemas.openxmlformats.org/officeDocument/2006/relationships/slide" Target="slide11.xml"/><Relationship Id="rId10" Type="http://schemas.openxmlformats.org/officeDocument/2006/relationships/image" Target="../media/image6.png"/><Relationship Id="rId19" Type="http://schemas.openxmlformats.org/officeDocument/2006/relationships/hyperlink" Target="https://iconduck.com/icons/296007/microphone" TargetMode="External"/><Relationship Id="rId4" Type="http://schemas.openxmlformats.org/officeDocument/2006/relationships/hyperlink" Target="https://wallpaperaccess.com/chrome-os" TargetMode="External"/><Relationship Id="rId9" Type="http://schemas.openxmlformats.org/officeDocument/2006/relationships/hyperlink" Target="https://chromeunboxed.com/chrome-os-new-icons-borealis-paralles-steam-settings-wallpaper-files-app" TargetMode="External"/><Relationship Id="rId14" Type="http://schemas.openxmlformats.org/officeDocument/2006/relationships/hyperlink" Target="https://www.tpsearchtool.com/images/logo-google-play-store-logos-pn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hyperlink" Target="https://www.pngegg.com/en/png-zcthg" TargetMode="External"/><Relationship Id="rId12" Type="http://schemas.openxmlformats.org/officeDocument/2006/relationships/hyperlink" Target="https://www.vecteezy.com/vector-art/649595-wifi-icon-symbol-sign" TargetMode="External"/><Relationship Id="rId17" Type="http://schemas.openxmlformats.org/officeDocument/2006/relationships/hyperlink" Target="https://icon-icons.com/icon/hamburger-button-menu/155296" TargetMode="External"/><Relationship Id="rId2" Type="http://schemas.openxmlformats.org/officeDocument/2006/relationships/slide" Target="slide3.xml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3.wdp"/><Relationship Id="rId5" Type="http://schemas.openxmlformats.org/officeDocument/2006/relationships/image" Target="../media/image10.png"/><Relationship Id="rId15" Type="http://schemas.openxmlformats.org/officeDocument/2006/relationships/slide" Target="slide10.xml"/><Relationship Id="rId10" Type="http://schemas.openxmlformats.org/officeDocument/2006/relationships/image" Target="../media/image6.png"/><Relationship Id="rId19" Type="http://schemas.openxmlformats.org/officeDocument/2006/relationships/hyperlink" Target="https://iconduck.com/icons/296007/microphone" TargetMode="External"/><Relationship Id="rId4" Type="http://schemas.openxmlformats.org/officeDocument/2006/relationships/hyperlink" Target="https://wallpaperaccess.com/chrome-os" TargetMode="External"/><Relationship Id="rId9" Type="http://schemas.openxmlformats.org/officeDocument/2006/relationships/hyperlink" Target="https://chromeunboxed.com/chrome-os-new-icons-borealis-paralles-steam-settings-wallpaper-files-app" TargetMode="External"/><Relationship Id="rId14" Type="http://schemas.openxmlformats.org/officeDocument/2006/relationships/hyperlink" Target="https://www.tpsearchtool.com/images/logo-google-play-store-logos-png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7.jpg"/><Relationship Id="rId18" Type="http://schemas.openxmlformats.org/officeDocument/2006/relationships/slide" Target="slide3.xml"/><Relationship Id="rId3" Type="http://schemas.openxmlformats.org/officeDocument/2006/relationships/image" Target="../media/image2.png"/><Relationship Id="rId7" Type="http://schemas.openxmlformats.org/officeDocument/2006/relationships/hyperlink" Target="https://svgsilh.com/image/158451.html" TargetMode="External"/><Relationship Id="rId12" Type="http://schemas.openxmlformats.org/officeDocument/2006/relationships/hyperlink" Target="https://www.vecteezy.com/vector-art/649595-wifi-icon-symbol-sign" TargetMode="External"/><Relationship Id="rId17" Type="http://schemas.openxmlformats.org/officeDocument/2006/relationships/hyperlink" Target="https://imagetou.com/my-img-profile-icon-png-transparent.html" TargetMode="External"/><Relationship Id="rId2" Type="http://schemas.openxmlformats.org/officeDocument/2006/relationships/slide" Target="slide2.xml"/><Relationship Id="rId16" Type="http://schemas.microsoft.com/office/2007/relationships/hdphoto" Target="../media/hdphoto4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11" Type="http://schemas.microsoft.com/office/2007/relationships/hdphoto" Target="../media/hdphoto3.wdp"/><Relationship Id="rId5" Type="http://schemas.openxmlformats.org/officeDocument/2006/relationships/image" Target="../media/image3.png"/><Relationship Id="rId15" Type="http://schemas.openxmlformats.org/officeDocument/2006/relationships/image" Target="../media/image8.png"/><Relationship Id="rId10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openxmlformats.org/officeDocument/2006/relationships/hyperlink" Target="https://www.pngmart.com/image/764538" TargetMode="External"/><Relationship Id="rId14" Type="http://schemas.openxmlformats.org/officeDocument/2006/relationships/hyperlink" Target="https://icon-library.com/icon/full-icon-7.html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hyperlink" Target="https://www.vecteezy.com/vector-art/649595-wifi-icon-symbol-sign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www.pngegg.com/en/png-zcthg" TargetMode="External"/><Relationship Id="rId12" Type="http://schemas.microsoft.com/office/2007/relationships/hdphoto" Target="../media/hdphoto3.wdp"/><Relationship Id="rId2" Type="http://schemas.openxmlformats.org/officeDocument/2006/relationships/slide" Target="slide9.xml"/><Relationship Id="rId16" Type="http://schemas.openxmlformats.org/officeDocument/2006/relationships/hyperlink" Target="https://www.tpsearchtool.com/images/logo-google-play-store-logos-png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6.png"/><Relationship Id="rId5" Type="http://schemas.openxmlformats.org/officeDocument/2006/relationships/image" Target="../media/image10.png"/><Relationship Id="rId15" Type="http://schemas.openxmlformats.org/officeDocument/2006/relationships/image" Target="../media/image12.png"/><Relationship Id="rId10" Type="http://schemas.openxmlformats.org/officeDocument/2006/relationships/hyperlink" Target="https://chromeunboxed.com/chrome-os-new-icons-borealis-paralles-steam-settings-wallpaper-files-app" TargetMode="External"/><Relationship Id="rId4" Type="http://schemas.openxmlformats.org/officeDocument/2006/relationships/hyperlink" Target="https://wallpaperaccess.com/chrome-os" TargetMode="External"/><Relationship Id="rId9" Type="http://schemas.openxmlformats.org/officeDocument/2006/relationships/image" Target="../media/image11.png"/><Relationship Id="rId14" Type="http://schemas.openxmlformats.org/officeDocument/2006/relationships/slide" Target="slide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18" Type="http://schemas.openxmlformats.org/officeDocument/2006/relationships/image" Target="../media/image14.jpg"/><Relationship Id="rId3" Type="http://schemas.openxmlformats.org/officeDocument/2006/relationships/image" Target="../media/image9.png"/><Relationship Id="rId7" Type="http://schemas.openxmlformats.org/officeDocument/2006/relationships/hyperlink" Target="https://www.pngegg.com/en/png-zcthg" TargetMode="External"/><Relationship Id="rId12" Type="http://schemas.openxmlformats.org/officeDocument/2006/relationships/hyperlink" Target="https://www.vecteezy.com/vector-art/649595-wifi-icon-symbol-sign" TargetMode="External"/><Relationship Id="rId17" Type="http://schemas.openxmlformats.org/officeDocument/2006/relationships/slide" Target="slide5.xml"/><Relationship Id="rId2" Type="http://schemas.openxmlformats.org/officeDocument/2006/relationships/slide" Target="slide3.xml"/><Relationship Id="rId16" Type="http://schemas.openxmlformats.org/officeDocument/2006/relationships/hyperlink" Target="https://icon-icons.com/icon/hamburger-button-menu/155296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3.wdp"/><Relationship Id="rId5" Type="http://schemas.openxmlformats.org/officeDocument/2006/relationships/image" Target="../media/image10.png"/><Relationship Id="rId15" Type="http://schemas.openxmlformats.org/officeDocument/2006/relationships/image" Target="../media/image13.png"/><Relationship Id="rId10" Type="http://schemas.openxmlformats.org/officeDocument/2006/relationships/image" Target="../media/image6.png"/><Relationship Id="rId19" Type="http://schemas.openxmlformats.org/officeDocument/2006/relationships/hyperlink" Target="https://www.vecteezy.com/free-vector/folder" TargetMode="External"/><Relationship Id="rId4" Type="http://schemas.openxmlformats.org/officeDocument/2006/relationships/hyperlink" Target="https://wallpaperaccess.com/chrome-os" TargetMode="External"/><Relationship Id="rId9" Type="http://schemas.openxmlformats.org/officeDocument/2006/relationships/hyperlink" Target="https://chromeunboxed.com/chrome-os-new-icons-borealis-paralles-steam-settings-wallpaper-files-app" TargetMode="External"/><Relationship Id="rId14" Type="http://schemas.openxmlformats.org/officeDocument/2006/relationships/hyperlink" Target="https://www.tpsearchtool.com/images/logo-google-play-store-logos-png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2.png"/><Relationship Id="rId3" Type="http://schemas.openxmlformats.org/officeDocument/2006/relationships/image" Target="../media/image9.png"/><Relationship Id="rId7" Type="http://schemas.openxmlformats.org/officeDocument/2006/relationships/hyperlink" Target="https://www.pngegg.com/en/png-zcthg" TargetMode="External"/><Relationship Id="rId12" Type="http://schemas.openxmlformats.org/officeDocument/2006/relationships/hyperlink" Target="https://www.vecteezy.com/vector-art/649595-wifi-icon-symbol-sign" TargetMode="External"/><Relationship Id="rId17" Type="http://schemas.openxmlformats.org/officeDocument/2006/relationships/slide" Target="slide6.xml"/><Relationship Id="rId2" Type="http://schemas.openxmlformats.org/officeDocument/2006/relationships/slide" Target="slide3.xml"/><Relationship Id="rId16" Type="http://schemas.openxmlformats.org/officeDocument/2006/relationships/hyperlink" Target="https://icon-icons.com/icon/hamburger-button-menu/155296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3.wdp"/><Relationship Id="rId5" Type="http://schemas.openxmlformats.org/officeDocument/2006/relationships/image" Target="../media/image10.png"/><Relationship Id="rId15" Type="http://schemas.openxmlformats.org/officeDocument/2006/relationships/image" Target="../media/image13.png"/><Relationship Id="rId10" Type="http://schemas.openxmlformats.org/officeDocument/2006/relationships/image" Target="../media/image6.png"/><Relationship Id="rId4" Type="http://schemas.openxmlformats.org/officeDocument/2006/relationships/hyperlink" Target="https://wallpaperaccess.com/chrome-os" TargetMode="External"/><Relationship Id="rId9" Type="http://schemas.openxmlformats.org/officeDocument/2006/relationships/hyperlink" Target="https://chromeunboxed.com/chrome-os-new-icons-borealis-paralles-steam-settings-wallpaper-files-app" TargetMode="External"/><Relationship Id="rId14" Type="http://schemas.openxmlformats.org/officeDocument/2006/relationships/hyperlink" Target="https://www.tpsearchtool.com/images/logo-google-play-store-logos-pn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hyperlink" Target="https://www.vecteezy.com/vector-art/649595-wifi-icon-symbol-sign" TargetMode="External"/><Relationship Id="rId18" Type="http://schemas.openxmlformats.org/officeDocument/2006/relationships/image" Target="../media/image15.png"/><Relationship Id="rId3" Type="http://schemas.openxmlformats.org/officeDocument/2006/relationships/image" Target="../media/image9.png"/><Relationship Id="rId7" Type="http://schemas.openxmlformats.org/officeDocument/2006/relationships/hyperlink" Target="https://www.pngegg.com/en/png-zcthg" TargetMode="External"/><Relationship Id="rId12" Type="http://schemas.microsoft.com/office/2007/relationships/hdphoto" Target="../media/hdphoto3.wdp"/><Relationship Id="rId17" Type="http://schemas.openxmlformats.org/officeDocument/2006/relationships/slide" Target="slide3.xml"/><Relationship Id="rId2" Type="http://schemas.openxmlformats.org/officeDocument/2006/relationships/slide" Target="slide9.xml"/><Relationship Id="rId16" Type="http://schemas.openxmlformats.org/officeDocument/2006/relationships/hyperlink" Target="https://www.tpsearchtool.com/images/logo-google-play-store-logos-png" TargetMode="External"/><Relationship Id="rId20" Type="http://schemas.openxmlformats.org/officeDocument/2006/relationships/hyperlink" Target="https://chromeunboxed.com/chrome-os-gallery-iconography-update-2021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6.png"/><Relationship Id="rId5" Type="http://schemas.openxmlformats.org/officeDocument/2006/relationships/image" Target="../media/image10.png"/><Relationship Id="rId15" Type="http://schemas.openxmlformats.org/officeDocument/2006/relationships/image" Target="../media/image12.png"/><Relationship Id="rId10" Type="http://schemas.openxmlformats.org/officeDocument/2006/relationships/hyperlink" Target="https://chromeunboxed.com/chrome-os-new-icons-borealis-paralles-steam-settings-wallpaper-files-app" TargetMode="External"/><Relationship Id="rId19" Type="http://schemas.microsoft.com/office/2007/relationships/hdphoto" Target="../media/hdphoto6.wdp"/><Relationship Id="rId4" Type="http://schemas.openxmlformats.org/officeDocument/2006/relationships/hyperlink" Target="https://wallpaperaccess.com/chrome-os" TargetMode="External"/><Relationship Id="rId9" Type="http://schemas.openxmlformats.org/officeDocument/2006/relationships/image" Target="../media/image11.png"/><Relationship Id="rId14" Type="http://schemas.openxmlformats.org/officeDocument/2006/relationships/slide" Target="slide10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hyperlink" Target="https://www.vecteezy.com/vector-art/649595-wifi-icon-symbol-sign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www.pngegg.com/en/png-zcthg" TargetMode="External"/><Relationship Id="rId12" Type="http://schemas.microsoft.com/office/2007/relationships/hdphoto" Target="../media/hdphoto3.wdp"/><Relationship Id="rId17" Type="http://schemas.openxmlformats.org/officeDocument/2006/relationships/slide" Target="slide3.xml"/><Relationship Id="rId2" Type="http://schemas.openxmlformats.org/officeDocument/2006/relationships/slide" Target="slide9.xml"/><Relationship Id="rId16" Type="http://schemas.openxmlformats.org/officeDocument/2006/relationships/hyperlink" Target="https://www.tpsearchtool.com/images/logo-google-play-store-logos-png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6.png"/><Relationship Id="rId5" Type="http://schemas.openxmlformats.org/officeDocument/2006/relationships/image" Target="../media/image10.png"/><Relationship Id="rId15" Type="http://schemas.openxmlformats.org/officeDocument/2006/relationships/image" Target="../media/image12.png"/><Relationship Id="rId10" Type="http://schemas.openxmlformats.org/officeDocument/2006/relationships/hyperlink" Target="https://chromeunboxed.com/chrome-os-new-icons-borealis-paralles-steam-settings-wallpaper-files-app" TargetMode="External"/><Relationship Id="rId4" Type="http://schemas.openxmlformats.org/officeDocument/2006/relationships/hyperlink" Target="https://wallpaperaccess.com/chrome-os" TargetMode="External"/><Relationship Id="rId9" Type="http://schemas.openxmlformats.org/officeDocument/2006/relationships/image" Target="../media/image11.png"/><Relationship Id="rId14" Type="http://schemas.openxmlformats.org/officeDocument/2006/relationships/slide" Target="slide10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4.xml"/><Relationship Id="rId13" Type="http://schemas.openxmlformats.org/officeDocument/2006/relationships/hyperlink" Target="https://www.vecteezy.com/vector-art/649595-wifi-icon-symbol-sign" TargetMode="External"/><Relationship Id="rId3" Type="http://schemas.openxmlformats.org/officeDocument/2006/relationships/image" Target="../media/image9.png"/><Relationship Id="rId7" Type="http://schemas.openxmlformats.org/officeDocument/2006/relationships/hyperlink" Target="https://www.pngegg.com/en/png-zcthg" TargetMode="External"/><Relationship Id="rId12" Type="http://schemas.microsoft.com/office/2007/relationships/hdphoto" Target="../media/hdphoto3.wdp"/><Relationship Id="rId2" Type="http://schemas.openxmlformats.org/officeDocument/2006/relationships/slide" Target="slide9.xml"/><Relationship Id="rId16" Type="http://schemas.openxmlformats.org/officeDocument/2006/relationships/hyperlink" Target="https://www.tpsearchtool.com/images/logo-google-play-store-logos-png" TargetMode="External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openxmlformats.org/officeDocument/2006/relationships/image" Target="../media/image6.png"/><Relationship Id="rId5" Type="http://schemas.openxmlformats.org/officeDocument/2006/relationships/image" Target="../media/image10.png"/><Relationship Id="rId15" Type="http://schemas.openxmlformats.org/officeDocument/2006/relationships/image" Target="../media/image12.png"/><Relationship Id="rId10" Type="http://schemas.openxmlformats.org/officeDocument/2006/relationships/hyperlink" Target="https://chromeunboxed.com/chrome-os-new-icons-borealis-paralles-steam-settings-wallpaper-files-app" TargetMode="External"/><Relationship Id="rId4" Type="http://schemas.openxmlformats.org/officeDocument/2006/relationships/hyperlink" Target="https://wallpaperaccess.com/chrome-os" TargetMode="External"/><Relationship Id="rId9" Type="http://schemas.openxmlformats.org/officeDocument/2006/relationships/image" Target="../media/image11.png"/><Relationship Id="rId14" Type="http://schemas.openxmlformats.org/officeDocument/2006/relationships/slide" Target="slide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18.png"/><Relationship Id="rId3" Type="http://schemas.openxmlformats.org/officeDocument/2006/relationships/image" Target="../media/image9.png"/><Relationship Id="rId21" Type="http://schemas.openxmlformats.org/officeDocument/2006/relationships/hyperlink" Target="https://www.tpsearchtool.com/images/logo-google-play-store-logos-png" TargetMode="External"/><Relationship Id="rId7" Type="http://schemas.openxmlformats.org/officeDocument/2006/relationships/hyperlink" Target="https://www.pngegg.com/en/png-zcthg" TargetMode="External"/><Relationship Id="rId12" Type="http://schemas.openxmlformats.org/officeDocument/2006/relationships/hyperlink" Target="https://www.vecteezy.com/vector-art/649595-wifi-icon-symbol-sign" TargetMode="External"/><Relationship Id="rId17" Type="http://schemas.openxmlformats.org/officeDocument/2006/relationships/hyperlink" Target="https://purepng.com/photo/3747/logos-google-assistant-logo" TargetMode="External"/><Relationship Id="rId2" Type="http://schemas.openxmlformats.org/officeDocument/2006/relationships/slide" Target="slide3.xml"/><Relationship Id="rId16" Type="http://schemas.openxmlformats.org/officeDocument/2006/relationships/image" Target="../media/image17.png"/><Relationship Id="rId20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microsoft.com/office/2007/relationships/hdphoto" Target="../media/hdphoto5.wdp"/><Relationship Id="rId11" Type="http://schemas.microsoft.com/office/2007/relationships/hdphoto" Target="../media/hdphoto3.wdp"/><Relationship Id="rId5" Type="http://schemas.openxmlformats.org/officeDocument/2006/relationships/image" Target="../media/image10.png"/><Relationship Id="rId15" Type="http://schemas.openxmlformats.org/officeDocument/2006/relationships/hyperlink" Target="https://in.pinterest.com/pin/google-logo-png-image--992973417825876806/" TargetMode="External"/><Relationship Id="rId10" Type="http://schemas.openxmlformats.org/officeDocument/2006/relationships/image" Target="../media/image6.png"/><Relationship Id="rId19" Type="http://schemas.openxmlformats.org/officeDocument/2006/relationships/slide" Target="slide10.xml"/><Relationship Id="rId4" Type="http://schemas.openxmlformats.org/officeDocument/2006/relationships/hyperlink" Target="https://wallpaperaccess.com/chrome-os" TargetMode="External"/><Relationship Id="rId9" Type="http://schemas.openxmlformats.org/officeDocument/2006/relationships/hyperlink" Target="https://chromeunboxed.com/chrome-os-new-icons-borealis-paralles-steam-settings-wallpaper-files-app" TargetMode="External"/><Relationship Id="rId1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hlinkClick r:id="rId2" action="ppaction://hlinksldjump"/>
            <a:extLst>
              <a:ext uri="{FF2B5EF4-FFF2-40B4-BE49-F238E27FC236}">
                <a16:creationId xmlns:a16="http://schemas.microsoft.com/office/drawing/2014/main" id="{2CF0C020-8CF6-4E41-8720-EF53958DFD7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hlinkClick r:id="rId2" action="ppaction://hlinksldjump"/>
            <a:extLst>
              <a:ext uri="{FF2B5EF4-FFF2-40B4-BE49-F238E27FC236}">
                <a16:creationId xmlns:a16="http://schemas.microsoft.com/office/drawing/2014/main" id="{09EDB95C-4911-4F59-B95B-5C15C8237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3721" y1="26667" x2="52907" y2="21667"/>
                        <a14:foregroundMark x1="25000" y1="30000" x2="52907" y2="3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57164" y="2675963"/>
            <a:ext cx="770965" cy="8068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2F491E-DEB3-4020-AAE3-8B83E5CD9D7C}"/>
              </a:ext>
            </a:extLst>
          </p:cNvPr>
          <p:cNvSpPr txBox="1"/>
          <p:nvPr/>
        </p:nvSpPr>
        <p:spPr>
          <a:xfrm>
            <a:off x="5428129" y="2879320"/>
            <a:ext cx="16315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bg1"/>
                </a:solidFill>
                <a:latin typeface="Arial Rounded MT Bold" panose="020F0704030504030204" pitchFamily="34" charset="0"/>
              </a:rPr>
              <a:t>ChromeOS</a:t>
            </a:r>
            <a:endParaRPr lang="en-US" sz="2000" dirty="0">
              <a:solidFill>
                <a:schemeClr val="bg1"/>
              </a:solidFill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370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6000"/>
    </mc:Choice>
    <mc:Fallback xmlns="">
      <p:transition spd="slow" advClick="0" advTm="600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01F2FCB0-57BF-4E2C-B662-16EBA676F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Top Corners Rounded 3">
            <a:hlinkClick r:id="rId2" action="ppaction://hlinksldjump"/>
            <a:extLst>
              <a:ext uri="{FF2B5EF4-FFF2-40B4-BE49-F238E27FC236}">
                <a16:creationId xmlns:a16="http://schemas.microsoft.com/office/drawing/2014/main" id="{7C0B0674-27D9-4E11-AD36-277B31A6F6C9}"/>
              </a:ext>
            </a:extLst>
          </p:cNvPr>
          <p:cNvSpPr/>
          <p:nvPr/>
        </p:nvSpPr>
        <p:spPr>
          <a:xfrm>
            <a:off x="0" y="6279776"/>
            <a:ext cx="12192000" cy="578224"/>
          </a:xfrm>
          <a:prstGeom prst="round2Same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900FD5-BC62-4066-93C6-FF42F8242C94}"/>
              </a:ext>
            </a:extLst>
          </p:cNvPr>
          <p:cNvSpPr/>
          <p:nvPr/>
        </p:nvSpPr>
        <p:spPr>
          <a:xfrm>
            <a:off x="147918" y="6407523"/>
            <a:ext cx="363070" cy="37651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3773BE-8547-4429-ADA2-8A045318D42E}"/>
              </a:ext>
            </a:extLst>
          </p:cNvPr>
          <p:cNvSpPr/>
          <p:nvPr/>
        </p:nvSpPr>
        <p:spPr>
          <a:xfrm>
            <a:off x="224118" y="6481991"/>
            <a:ext cx="210670" cy="2151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BE0F5-2633-45D7-83DF-973480030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74" b="99556" l="3556" r="97000">
                        <a14:foregroundMark x1="14556" y1="39068" x2="34000" y2="64262"/>
                        <a14:foregroundMark x1="17556" y1="63374" x2="39111" y2="82131"/>
                        <a14:foregroundMark x1="29667" y1="82797" x2="19111" y2="47281"/>
                        <a14:foregroundMark x1="9444" y1="44062" x2="36778" y2="72697"/>
                        <a14:foregroundMark x1="36778" y1="72697" x2="37222" y2="73474"/>
                        <a14:foregroundMark x1="31667" y1="61931" x2="33556" y2="51609"/>
                        <a14:foregroundMark x1="33556" y1="51609" x2="45222" y2="30522"/>
                        <a14:foregroundMark x1="45222" y1="30522" x2="52667" y2="31743"/>
                        <a14:foregroundMark x1="39111" y1="40954" x2="56222" y2="70810"/>
                        <a14:foregroundMark x1="56222" y1="70810" x2="56222" y2="70810"/>
                        <a14:foregroundMark x1="35222" y1="59046" x2="64667" y2="28413"/>
                        <a14:foregroundMark x1="64667" y1="28413" x2="64667" y2="28413"/>
                        <a14:foregroundMark x1="30111" y1="8657" x2="59333" y2="8213"/>
                        <a14:foregroundMark x1="48000" y1="4107" x2="57556" y2="3774"/>
                        <a14:foregroundMark x1="57556" y1="3774" x2="58556" y2="3885"/>
                        <a14:foregroundMark x1="47778" y1="41620" x2="59000" y2="47170"/>
                        <a14:foregroundMark x1="59000" y1="47170" x2="73889" y2="61598"/>
                        <a14:foregroundMark x1="73889" y1="61598" x2="76778" y2="70144"/>
                        <a14:foregroundMark x1="76778" y1="70144" x2="76778" y2="70588"/>
                        <a14:foregroundMark x1="67222" y1="82908" x2="91518" y2="22891"/>
                        <a14:foregroundMark x1="91889" y1="26082" x2="93333" y2="57603"/>
                        <a14:foregroundMark x1="96889" y1="54717" x2="97444" y2="40954"/>
                        <a14:foregroundMark x1="68000" y1="88679" x2="37778" y2="79689"/>
                        <a14:foregroundMark x1="37778" y1="79689" x2="24000" y2="72142"/>
                        <a14:foregroundMark x1="24000" y1="72142" x2="23222" y2="71365"/>
                        <a14:foregroundMark x1="22889" y1="71809" x2="49889" y2="87680"/>
                        <a14:foregroundMark x1="39889" y1="81132" x2="46667" y2="72697"/>
                        <a14:foregroundMark x1="46667" y1="72697" x2="52111" y2="68812"/>
                        <a14:foregroundMark x1="36556" y1="70144" x2="55222" y2="83685"/>
                        <a14:foregroundMark x1="55222" y1="83685" x2="55222" y2="83685"/>
                        <a14:foregroundMark x1="45000" y1="70588" x2="63667" y2="81021"/>
                        <a14:foregroundMark x1="52889" y1="75694" x2="67556" y2="63929"/>
                        <a14:foregroundMark x1="59333" y1="69256" x2="72889" y2="58602"/>
                        <a14:foregroundMark x1="72889" y1="58602" x2="72889" y2="58602"/>
                        <a14:foregroundMark x1="61333" y1="56715" x2="74889" y2="24306"/>
                        <a14:foregroundMark x1="64667" y1="30411" x2="71556" y2="54162"/>
                        <a14:foregroundMark x1="65667" y1="42952" x2="58889" y2="33740"/>
                        <a14:foregroundMark x1="58889" y1="33740" x2="48556" y2="29967"/>
                        <a14:foregroundMark x1="44667" y1="33185" x2="26556" y2="45727"/>
                        <a14:foregroundMark x1="26556" y1="45727" x2="26556" y2="45727"/>
                        <a14:foregroundMark x1="29333" y1="49834" x2="30111" y2="69589"/>
                        <a14:foregroundMark x1="29111" y1="43729" x2="28556" y2="60932"/>
                        <a14:foregroundMark x1="41111" y1="56493" x2="51556" y2="71809"/>
                        <a14:foregroundMark x1="32444" y1="64262" x2="48889" y2="70921"/>
                        <a14:foregroundMark x1="48889" y1="70921" x2="49000" y2="71032"/>
                        <a14:foregroundMark x1="55000" y1="69367" x2="70222" y2="55050"/>
                        <a14:foregroundMark x1="70222" y1="55050" x2="70556" y2="54273"/>
                        <a14:foregroundMark x1="37333" y1="31743" x2="30667" y2="41953"/>
                        <a14:foregroundMark x1="36222" y1="35849" x2="45000" y2="31632"/>
                        <a14:foregroundMark x1="45000" y1="31632" x2="52889" y2="30411"/>
                        <a14:foregroundMark x1="52889" y1="30411" x2="53222" y2="30633"/>
                        <a14:foregroundMark x1="57000" y1="30633" x2="67111" y2="40178"/>
                        <a14:foregroundMark x1="67111" y1="40178" x2="68222" y2="42175"/>
                        <a14:foregroundMark x1="52444" y1="90566" x2="62444" y2="92120"/>
                        <a14:foregroundMark x1="27778" y1="88457" x2="39111" y2="91565"/>
                        <a14:foregroundMark x1="29667" y1="85350" x2="44222" y2="89012"/>
                        <a14:foregroundMark x1="44222" y1="89012" x2="45000" y2="89456"/>
                        <a14:foregroundMark x1="39556" y1="86459" x2="52333" y2="95671"/>
                        <a14:foregroundMark x1="41111" y1="55494" x2="49889" y2="50055"/>
                        <a14:foregroundMark x1="49889" y1="50055" x2="57222" y2="47836"/>
                        <a14:foregroundMark x1="57222" y1="47836" x2="57222" y2="47836"/>
                        <a14:foregroundMark x1="56000" y1="50832" x2="56556" y2="74917"/>
                        <a14:foregroundMark x1="48333" y1="31964" x2="49778" y2="40400"/>
                        <a14:foregroundMark x1="4444" y1="35516" x2="3556" y2="50388"/>
                        <a14:foregroundMark x1="39889" y1="98002" x2="45444" y2="99556"/>
                        <a14:backgroundMark x1="92333" y1="21199" x2="92889" y2="22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60318" y="6319556"/>
            <a:ext cx="489253" cy="489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1DE360-F8B1-4E4F-ABA1-746DB86982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680559" y="6304220"/>
            <a:ext cx="520471" cy="52047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C0B09F-DF5B-4127-92EA-1A96C9FDDBE4}"/>
              </a:ext>
            </a:extLst>
          </p:cNvPr>
          <p:cNvSpPr/>
          <p:nvPr/>
        </p:nvSpPr>
        <p:spPr>
          <a:xfrm>
            <a:off x="10810982" y="6380629"/>
            <a:ext cx="1233100" cy="44375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C07BAC-0E91-4D44-91FC-A4963593617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0315" y1="54123" x2="35408" y2="48424"/>
                        <a14:foregroundMark x1="35408" y1="48424" x2="35408" y2="48424"/>
                        <a14:foregroundMark x1="39531" y1="61560" x2="46362" y2="57801"/>
                        <a14:foregroundMark x1="46362" y1="57801" x2="56144" y2="58569"/>
                        <a14:foregroundMark x1="56144" y1="58569" x2="58771" y2="60388"/>
                        <a14:foregroundMark x1="49353" y1="73525" x2="47575" y2="7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932459" y="6332162"/>
            <a:ext cx="449558" cy="449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396121-3211-46B7-B18F-39946A46D774}"/>
              </a:ext>
            </a:extLst>
          </p:cNvPr>
          <p:cNvSpPr txBox="1"/>
          <p:nvPr/>
        </p:nvSpPr>
        <p:spPr>
          <a:xfrm>
            <a:off x="11261179" y="6379790"/>
            <a:ext cx="75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10:43</a:t>
            </a:r>
          </a:p>
        </p:txBody>
      </p:sp>
      <p:pic>
        <p:nvPicPr>
          <p:cNvPr id="25" name="Picture 24">
            <a:hlinkClick r:id="rId2" action="ppaction://hlinksldjump"/>
            <a:extLst>
              <a:ext uri="{FF2B5EF4-FFF2-40B4-BE49-F238E27FC236}">
                <a16:creationId xmlns:a16="http://schemas.microsoft.com/office/drawing/2014/main" id="{73C09201-5606-42A8-985B-AEEF0802E7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415484" y="6330949"/>
            <a:ext cx="492219" cy="4922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EC3DFE-D9E3-4562-A6F0-DF22C1E0C76C}"/>
              </a:ext>
            </a:extLst>
          </p:cNvPr>
          <p:cNvSpPr/>
          <p:nvPr/>
        </p:nvSpPr>
        <p:spPr>
          <a:xfrm>
            <a:off x="1951759" y="578224"/>
            <a:ext cx="8697858" cy="53358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E44B54-97FC-4BDA-9DE6-4C2F1F48674A}"/>
              </a:ext>
            </a:extLst>
          </p:cNvPr>
          <p:cNvSpPr/>
          <p:nvPr/>
        </p:nvSpPr>
        <p:spPr>
          <a:xfrm>
            <a:off x="1951759" y="574576"/>
            <a:ext cx="8697858" cy="941081"/>
          </a:xfrm>
          <a:prstGeom prst="rect">
            <a:avLst/>
          </a:prstGeom>
          <a:solidFill>
            <a:srgbClr val="04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hlinkClick r:id="rId2" action="ppaction://hlinksldjump"/>
            <a:extLst>
              <a:ext uri="{FF2B5EF4-FFF2-40B4-BE49-F238E27FC236}">
                <a16:creationId xmlns:a16="http://schemas.microsoft.com/office/drawing/2014/main" id="{B68E7F04-C430-48E0-8C75-B94D86E42B38}"/>
              </a:ext>
            </a:extLst>
          </p:cNvPr>
          <p:cNvSpPr txBox="1"/>
          <p:nvPr/>
        </p:nvSpPr>
        <p:spPr>
          <a:xfrm>
            <a:off x="10354235" y="574577"/>
            <a:ext cx="29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F5DE75-0146-4569-B305-DD76266F1624}"/>
              </a:ext>
            </a:extLst>
          </p:cNvPr>
          <p:cNvSpPr txBox="1"/>
          <p:nvPr/>
        </p:nvSpPr>
        <p:spPr>
          <a:xfrm>
            <a:off x="10082504" y="526996"/>
            <a:ext cx="31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57D40-2997-4DFB-8E49-243E548444A4}"/>
              </a:ext>
            </a:extLst>
          </p:cNvPr>
          <p:cNvSpPr/>
          <p:nvPr/>
        </p:nvSpPr>
        <p:spPr>
          <a:xfrm>
            <a:off x="2084295" y="657873"/>
            <a:ext cx="7998210" cy="414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hlinkClick r:id="rId15" action="ppaction://hlinksldjump"/>
            <a:extLst>
              <a:ext uri="{FF2B5EF4-FFF2-40B4-BE49-F238E27FC236}">
                <a16:creationId xmlns:a16="http://schemas.microsoft.com/office/drawing/2014/main" id="{E2F84370-2D0E-491A-AC86-A53918860BFD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113820" y="657873"/>
            <a:ext cx="448235" cy="44823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80A040B-13C9-4F1F-90B9-02E1E65E1FB6}"/>
              </a:ext>
            </a:extLst>
          </p:cNvPr>
          <p:cNvSpPr txBox="1"/>
          <p:nvPr/>
        </p:nvSpPr>
        <p:spPr>
          <a:xfrm>
            <a:off x="2540490" y="674121"/>
            <a:ext cx="183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Google Play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5B8012B-4CCC-467B-85A9-D006D577A6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771804" y="699786"/>
            <a:ext cx="235861" cy="34366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84DCF37-64B3-44A2-A900-C28933FC0925}"/>
              </a:ext>
            </a:extLst>
          </p:cNvPr>
          <p:cNvSpPr/>
          <p:nvPr/>
        </p:nvSpPr>
        <p:spPr>
          <a:xfrm flipV="1">
            <a:off x="2084296" y="1409137"/>
            <a:ext cx="1331257" cy="122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629EB8-2B8B-4770-8044-F4D18DD56A65}"/>
              </a:ext>
            </a:extLst>
          </p:cNvPr>
          <p:cNvSpPr txBox="1"/>
          <p:nvPr/>
        </p:nvSpPr>
        <p:spPr>
          <a:xfrm>
            <a:off x="2289253" y="1119538"/>
            <a:ext cx="92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Games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5D13E1-C326-44A4-BB88-B1455A139420}"/>
              </a:ext>
            </a:extLst>
          </p:cNvPr>
          <p:cNvSpPr/>
          <p:nvPr/>
        </p:nvSpPr>
        <p:spPr>
          <a:xfrm flipV="1">
            <a:off x="3712014" y="1440469"/>
            <a:ext cx="1331257" cy="122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AE2FEA-3350-4C76-9F9B-9BA0DF1A81C3}"/>
              </a:ext>
            </a:extLst>
          </p:cNvPr>
          <p:cNvSpPr txBox="1"/>
          <p:nvPr/>
        </p:nvSpPr>
        <p:spPr>
          <a:xfrm>
            <a:off x="4049508" y="1134115"/>
            <a:ext cx="92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Apps</a:t>
            </a:r>
          </a:p>
        </p:txBody>
      </p:sp>
    </p:spTree>
    <p:extLst>
      <p:ext uri="{BB962C8B-B14F-4D97-AF65-F5344CB8AC3E}">
        <p14:creationId xmlns:p14="http://schemas.microsoft.com/office/powerpoint/2010/main" val="357083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01F2FCB0-57BF-4E2C-B662-16EBA676F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Top Corners Rounded 3">
            <a:hlinkClick r:id="rId2" action="ppaction://hlinksldjump"/>
            <a:extLst>
              <a:ext uri="{FF2B5EF4-FFF2-40B4-BE49-F238E27FC236}">
                <a16:creationId xmlns:a16="http://schemas.microsoft.com/office/drawing/2014/main" id="{7C0B0674-27D9-4E11-AD36-277B31A6F6C9}"/>
              </a:ext>
            </a:extLst>
          </p:cNvPr>
          <p:cNvSpPr/>
          <p:nvPr/>
        </p:nvSpPr>
        <p:spPr>
          <a:xfrm>
            <a:off x="0" y="6279776"/>
            <a:ext cx="12192000" cy="578224"/>
          </a:xfrm>
          <a:prstGeom prst="round2Same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900FD5-BC62-4066-93C6-FF42F8242C94}"/>
              </a:ext>
            </a:extLst>
          </p:cNvPr>
          <p:cNvSpPr/>
          <p:nvPr/>
        </p:nvSpPr>
        <p:spPr>
          <a:xfrm>
            <a:off x="147918" y="6407523"/>
            <a:ext cx="363070" cy="37651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3773BE-8547-4429-ADA2-8A045318D42E}"/>
              </a:ext>
            </a:extLst>
          </p:cNvPr>
          <p:cNvSpPr/>
          <p:nvPr/>
        </p:nvSpPr>
        <p:spPr>
          <a:xfrm>
            <a:off x="224118" y="6481991"/>
            <a:ext cx="210670" cy="2151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BE0F5-2633-45D7-83DF-973480030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74" b="99556" l="3556" r="97000">
                        <a14:foregroundMark x1="14556" y1="39068" x2="34000" y2="64262"/>
                        <a14:foregroundMark x1="17556" y1="63374" x2="39111" y2="82131"/>
                        <a14:foregroundMark x1="29667" y1="82797" x2="19111" y2="47281"/>
                        <a14:foregroundMark x1="9444" y1="44062" x2="36778" y2="72697"/>
                        <a14:foregroundMark x1="36778" y1="72697" x2="37222" y2="73474"/>
                        <a14:foregroundMark x1="31667" y1="61931" x2="33556" y2="51609"/>
                        <a14:foregroundMark x1="33556" y1="51609" x2="45222" y2="30522"/>
                        <a14:foregroundMark x1="45222" y1="30522" x2="52667" y2="31743"/>
                        <a14:foregroundMark x1="39111" y1="40954" x2="56222" y2="70810"/>
                        <a14:foregroundMark x1="56222" y1="70810" x2="56222" y2="70810"/>
                        <a14:foregroundMark x1="35222" y1="59046" x2="64667" y2="28413"/>
                        <a14:foregroundMark x1="64667" y1="28413" x2="64667" y2="28413"/>
                        <a14:foregroundMark x1="30111" y1="8657" x2="59333" y2="8213"/>
                        <a14:foregroundMark x1="48000" y1="4107" x2="57556" y2="3774"/>
                        <a14:foregroundMark x1="57556" y1="3774" x2="58556" y2="3885"/>
                        <a14:foregroundMark x1="47778" y1="41620" x2="59000" y2="47170"/>
                        <a14:foregroundMark x1="59000" y1="47170" x2="73889" y2="61598"/>
                        <a14:foregroundMark x1="73889" y1="61598" x2="76778" y2="70144"/>
                        <a14:foregroundMark x1="76778" y1="70144" x2="76778" y2="70588"/>
                        <a14:foregroundMark x1="67222" y1="82908" x2="91518" y2="22891"/>
                        <a14:foregroundMark x1="91889" y1="26082" x2="93333" y2="57603"/>
                        <a14:foregroundMark x1="96889" y1="54717" x2="97444" y2="40954"/>
                        <a14:foregroundMark x1="68000" y1="88679" x2="37778" y2="79689"/>
                        <a14:foregroundMark x1="37778" y1="79689" x2="24000" y2="72142"/>
                        <a14:foregroundMark x1="24000" y1="72142" x2="23222" y2="71365"/>
                        <a14:foregroundMark x1="22889" y1="71809" x2="49889" y2="87680"/>
                        <a14:foregroundMark x1="39889" y1="81132" x2="46667" y2="72697"/>
                        <a14:foregroundMark x1="46667" y1="72697" x2="52111" y2="68812"/>
                        <a14:foregroundMark x1="36556" y1="70144" x2="55222" y2="83685"/>
                        <a14:foregroundMark x1="55222" y1="83685" x2="55222" y2="83685"/>
                        <a14:foregroundMark x1="45000" y1="70588" x2="63667" y2="81021"/>
                        <a14:foregroundMark x1="52889" y1="75694" x2="67556" y2="63929"/>
                        <a14:foregroundMark x1="59333" y1="69256" x2="72889" y2="58602"/>
                        <a14:foregroundMark x1="72889" y1="58602" x2="72889" y2="58602"/>
                        <a14:foregroundMark x1="61333" y1="56715" x2="74889" y2="24306"/>
                        <a14:foregroundMark x1="64667" y1="30411" x2="71556" y2="54162"/>
                        <a14:foregroundMark x1="65667" y1="42952" x2="58889" y2="33740"/>
                        <a14:foregroundMark x1="58889" y1="33740" x2="48556" y2="29967"/>
                        <a14:foregroundMark x1="44667" y1="33185" x2="26556" y2="45727"/>
                        <a14:foregroundMark x1="26556" y1="45727" x2="26556" y2="45727"/>
                        <a14:foregroundMark x1="29333" y1="49834" x2="30111" y2="69589"/>
                        <a14:foregroundMark x1="29111" y1="43729" x2="28556" y2="60932"/>
                        <a14:foregroundMark x1="41111" y1="56493" x2="51556" y2="71809"/>
                        <a14:foregroundMark x1="32444" y1="64262" x2="48889" y2="70921"/>
                        <a14:foregroundMark x1="48889" y1="70921" x2="49000" y2="71032"/>
                        <a14:foregroundMark x1="55000" y1="69367" x2="70222" y2="55050"/>
                        <a14:foregroundMark x1="70222" y1="55050" x2="70556" y2="54273"/>
                        <a14:foregroundMark x1="37333" y1="31743" x2="30667" y2="41953"/>
                        <a14:foregroundMark x1="36222" y1="35849" x2="45000" y2="31632"/>
                        <a14:foregroundMark x1="45000" y1="31632" x2="52889" y2="30411"/>
                        <a14:foregroundMark x1="52889" y1="30411" x2="53222" y2="30633"/>
                        <a14:foregroundMark x1="57000" y1="30633" x2="67111" y2="40178"/>
                        <a14:foregroundMark x1="67111" y1="40178" x2="68222" y2="42175"/>
                        <a14:foregroundMark x1="52444" y1="90566" x2="62444" y2="92120"/>
                        <a14:foregroundMark x1="27778" y1="88457" x2="39111" y2="91565"/>
                        <a14:foregroundMark x1="29667" y1="85350" x2="44222" y2="89012"/>
                        <a14:foregroundMark x1="44222" y1="89012" x2="45000" y2="89456"/>
                        <a14:foregroundMark x1="39556" y1="86459" x2="52333" y2="95671"/>
                        <a14:foregroundMark x1="41111" y1="55494" x2="49889" y2="50055"/>
                        <a14:foregroundMark x1="49889" y1="50055" x2="57222" y2="47836"/>
                        <a14:foregroundMark x1="57222" y1="47836" x2="57222" y2="47836"/>
                        <a14:foregroundMark x1="56000" y1="50832" x2="56556" y2="74917"/>
                        <a14:foregroundMark x1="48333" y1="31964" x2="49778" y2="40400"/>
                        <a14:foregroundMark x1="4444" y1="35516" x2="3556" y2="50388"/>
                        <a14:foregroundMark x1="39889" y1="98002" x2="45444" y2="99556"/>
                        <a14:backgroundMark x1="92333" y1="21199" x2="92889" y2="22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60318" y="6319556"/>
            <a:ext cx="489253" cy="489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1DE360-F8B1-4E4F-ABA1-746DB86982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680559" y="6304220"/>
            <a:ext cx="520471" cy="52047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C0B09F-DF5B-4127-92EA-1A96C9FDDBE4}"/>
              </a:ext>
            </a:extLst>
          </p:cNvPr>
          <p:cNvSpPr/>
          <p:nvPr/>
        </p:nvSpPr>
        <p:spPr>
          <a:xfrm>
            <a:off x="10810982" y="6380629"/>
            <a:ext cx="1233100" cy="44375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C07BAC-0E91-4D44-91FC-A4963593617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0315" y1="54123" x2="35408" y2="48424"/>
                        <a14:foregroundMark x1="35408" y1="48424" x2="35408" y2="48424"/>
                        <a14:foregroundMark x1="39531" y1="61560" x2="46362" y2="57801"/>
                        <a14:foregroundMark x1="46362" y1="57801" x2="56144" y2="58569"/>
                        <a14:foregroundMark x1="56144" y1="58569" x2="58771" y2="60388"/>
                        <a14:foregroundMark x1="49353" y1="73525" x2="47575" y2="7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932459" y="6332162"/>
            <a:ext cx="449558" cy="449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396121-3211-46B7-B18F-39946A46D774}"/>
              </a:ext>
            </a:extLst>
          </p:cNvPr>
          <p:cNvSpPr txBox="1"/>
          <p:nvPr/>
        </p:nvSpPr>
        <p:spPr>
          <a:xfrm>
            <a:off x="11261179" y="6379790"/>
            <a:ext cx="75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10:43</a:t>
            </a:r>
          </a:p>
        </p:txBody>
      </p:sp>
      <p:pic>
        <p:nvPicPr>
          <p:cNvPr id="25" name="Picture 24">
            <a:hlinkClick r:id="rId2" action="ppaction://hlinksldjump"/>
            <a:extLst>
              <a:ext uri="{FF2B5EF4-FFF2-40B4-BE49-F238E27FC236}">
                <a16:creationId xmlns:a16="http://schemas.microsoft.com/office/drawing/2014/main" id="{73C09201-5606-42A8-985B-AEEF0802E7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415484" y="6330949"/>
            <a:ext cx="492219" cy="4922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EC3DFE-D9E3-4562-A6F0-DF22C1E0C76C}"/>
              </a:ext>
            </a:extLst>
          </p:cNvPr>
          <p:cNvSpPr/>
          <p:nvPr/>
        </p:nvSpPr>
        <p:spPr>
          <a:xfrm>
            <a:off x="1951759" y="578224"/>
            <a:ext cx="8697858" cy="53358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E44B54-97FC-4BDA-9DE6-4C2F1F48674A}"/>
              </a:ext>
            </a:extLst>
          </p:cNvPr>
          <p:cNvSpPr/>
          <p:nvPr/>
        </p:nvSpPr>
        <p:spPr>
          <a:xfrm>
            <a:off x="1951759" y="574576"/>
            <a:ext cx="8697858" cy="941081"/>
          </a:xfrm>
          <a:prstGeom prst="rect">
            <a:avLst/>
          </a:prstGeom>
          <a:solidFill>
            <a:srgbClr val="04C0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hlinkClick r:id="rId2" action="ppaction://hlinksldjump"/>
            <a:extLst>
              <a:ext uri="{FF2B5EF4-FFF2-40B4-BE49-F238E27FC236}">
                <a16:creationId xmlns:a16="http://schemas.microsoft.com/office/drawing/2014/main" id="{B68E7F04-C430-48E0-8C75-B94D86E42B38}"/>
              </a:ext>
            </a:extLst>
          </p:cNvPr>
          <p:cNvSpPr txBox="1"/>
          <p:nvPr/>
        </p:nvSpPr>
        <p:spPr>
          <a:xfrm>
            <a:off x="10354235" y="574577"/>
            <a:ext cx="29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F5DE75-0146-4569-B305-DD76266F1624}"/>
              </a:ext>
            </a:extLst>
          </p:cNvPr>
          <p:cNvSpPr txBox="1"/>
          <p:nvPr/>
        </p:nvSpPr>
        <p:spPr>
          <a:xfrm>
            <a:off x="10082504" y="526996"/>
            <a:ext cx="31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0357D40-2997-4DFB-8E49-243E548444A4}"/>
              </a:ext>
            </a:extLst>
          </p:cNvPr>
          <p:cNvSpPr/>
          <p:nvPr/>
        </p:nvSpPr>
        <p:spPr>
          <a:xfrm>
            <a:off x="2084295" y="657873"/>
            <a:ext cx="7998210" cy="41408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>
            <a:hlinkClick r:id="rId15" action="ppaction://hlinksldjump"/>
            <a:extLst>
              <a:ext uri="{FF2B5EF4-FFF2-40B4-BE49-F238E27FC236}">
                <a16:creationId xmlns:a16="http://schemas.microsoft.com/office/drawing/2014/main" id="{E2F84370-2D0E-491A-AC86-A53918860BFD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2113820" y="657873"/>
            <a:ext cx="448235" cy="44823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80A040B-13C9-4F1F-90B9-02E1E65E1FB6}"/>
              </a:ext>
            </a:extLst>
          </p:cNvPr>
          <p:cNvSpPr txBox="1"/>
          <p:nvPr/>
        </p:nvSpPr>
        <p:spPr>
          <a:xfrm>
            <a:off x="2540490" y="674121"/>
            <a:ext cx="183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Google Play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5B8012B-4CCC-467B-85A9-D006D577A61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771804" y="699786"/>
            <a:ext cx="235861" cy="343665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784DCF37-64B3-44A2-A900-C28933FC0925}"/>
              </a:ext>
            </a:extLst>
          </p:cNvPr>
          <p:cNvSpPr/>
          <p:nvPr/>
        </p:nvSpPr>
        <p:spPr>
          <a:xfrm flipV="1">
            <a:off x="2084296" y="1409137"/>
            <a:ext cx="1331257" cy="122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D629EB8-2B8B-4770-8044-F4D18DD56A65}"/>
              </a:ext>
            </a:extLst>
          </p:cNvPr>
          <p:cNvSpPr txBox="1"/>
          <p:nvPr/>
        </p:nvSpPr>
        <p:spPr>
          <a:xfrm>
            <a:off x="2289253" y="1119538"/>
            <a:ext cx="92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Games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95D13E1-C326-44A4-BB88-B1455A139420}"/>
              </a:ext>
            </a:extLst>
          </p:cNvPr>
          <p:cNvSpPr/>
          <p:nvPr/>
        </p:nvSpPr>
        <p:spPr>
          <a:xfrm flipV="1">
            <a:off x="3712014" y="1440469"/>
            <a:ext cx="1331257" cy="1227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AE2FEA-3350-4C76-9F9B-9BA0DF1A81C3}"/>
              </a:ext>
            </a:extLst>
          </p:cNvPr>
          <p:cNvSpPr txBox="1"/>
          <p:nvPr/>
        </p:nvSpPr>
        <p:spPr>
          <a:xfrm>
            <a:off x="4049508" y="1134115"/>
            <a:ext cx="9213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rial Rounded MT Bold" panose="020F0704030504030204" pitchFamily="34" charset="0"/>
              </a:rPr>
              <a:t>Apps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91CACA7-D924-4DCC-9AFF-CF37B04B3B5F}"/>
              </a:ext>
            </a:extLst>
          </p:cNvPr>
          <p:cNvSpPr/>
          <p:nvPr/>
        </p:nvSpPr>
        <p:spPr>
          <a:xfrm>
            <a:off x="1962290" y="1542737"/>
            <a:ext cx="3008559" cy="437135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3834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rk waves of glass">
            <a:hlinkClick r:id="rId2" action="ppaction://hlinksldjump"/>
            <a:extLst>
              <a:ext uri="{FF2B5EF4-FFF2-40B4-BE49-F238E27FC236}">
                <a16:creationId xmlns:a16="http://schemas.microsoft.com/office/drawing/2014/main" id="{BDE105F5-E6FB-4B74-B7A1-C05AB87336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3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" y="0"/>
            <a:ext cx="12191551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80BF025A-B814-4AB6-8CA8-789FD1A5B648}"/>
              </a:ext>
            </a:extLst>
          </p:cNvPr>
          <p:cNvSpPr/>
          <p:nvPr/>
        </p:nvSpPr>
        <p:spPr>
          <a:xfrm>
            <a:off x="174810" y="6293222"/>
            <a:ext cx="2030507" cy="44375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D5DDDE6-68BF-4316-875E-A215E0F9D1C7}"/>
              </a:ext>
            </a:extLst>
          </p:cNvPr>
          <p:cNvSpPr/>
          <p:nvPr/>
        </p:nvSpPr>
        <p:spPr>
          <a:xfrm>
            <a:off x="2379903" y="6293222"/>
            <a:ext cx="2353462" cy="44375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155DAC3-F06F-4B4A-9853-237BA82625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68939" y="6345381"/>
            <a:ext cx="322731" cy="3394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2186C15-C703-4797-9FD5-86288D2852F8}"/>
              </a:ext>
            </a:extLst>
          </p:cNvPr>
          <p:cNvSpPr txBox="1"/>
          <p:nvPr/>
        </p:nvSpPr>
        <p:spPr>
          <a:xfrm>
            <a:off x="591670" y="6330432"/>
            <a:ext cx="11026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Power off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600B20-FDCB-441E-AFB0-72D9C02FAC0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528048" y="6335191"/>
            <a:ext cx="349624" cy="34962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0131A7-B368-41A8-8E65-EE7AD4BA76AD}"/>
              </a:ext>
            </a:extLst>
          </p:cNvPr>
          <p:cNvSpPr txBox="1"/>
          <p:nvPr/>
        </p:nvSpPr>
        <p:spPr>
          <a:xfrm>
            <a:off x="2877672" y="6345381"/>
            <a:ext cx="1748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Browse as Guest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C1CD5B2-5C39-43F1-989C-0E8F31DD3A4C}"/>
              </a:ext>
            </a:extLst>
          </p:cNvPr>
          <p:cNvSpPr/>
          <p:nvPr/>
        </p:nvSpPr>
        <p:spPr>
          <a:xfrm>
            <a:off x="10932459" y="6288126"/>
            <a:ext cx="1233100" cy="44375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7D1EFF-1EC7-454D-B07A-BA22C7D79DB9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0315" y1="54123" x2="35408" y2="48424"/>
                        <a14:foregroundMark x1="35408" y1="48424" x2="35408" y2="48424"/>
                        <a14:foregroundMark x1="39531" y1="61560" x2="46362" y2="57801"/>
                        <a14:foregroundMark x1="46362" y1="57801" x2="56144" y2="58569"/>
                        <a14:foregroundMark x1="56144" y1="58569" x2="58771" y2="60388"/>
                        <a14:foregroundMark x1="49353" y1="73525" x2="47575" y2="7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932459" y="6332162"/>
            <a:ext cx="449558" cy="4495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7DFDCB9-7C46-4F0D-AD92-02276E68292F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11860534" y="6379790"/>
            <a:ext cx="305025" cy="3050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F0E6328-F49D-4197-8AF1-7403FC9F9E14}"/>
              </a:ext>
            </a:extLst>
          </p:cNvPr>
          <p:cNvSpPr txBox="1"/>
          <p:nvPr/>
        </p:nvSpPr>
        <p:spPr>
          <a:xfrm>
            <a:off x="11261179" y="6379790"/>
            <a:ext cx="841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10:43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32349E4B-33DC-4357-9609-E100FAC8C9C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5444" b="92000" l="5000" r="94419">
                        <a14:foregroundMark x1="16512" y1="40778" x2="24302" y2="57444"/>
                        <a14:foregroundMark x1="22558" y1="58667" x2="26512" y2="28000"/>
                        <a14:foregroundMark x1="23837" y1="29222" x2="38837" y2="18444"/>
                        <a14:foregroundMark x1="24651" y1="24111" x2="48488" y2="14000"/>
                        <a14:foregroundMark x1="48488" y1="14000" x2="62442" y2="17333"/>
                        <a14:foregroundMark x1="62442" y1="17333" x2="68140" y2="22556"/>
                        <a14:foregroundMark x1="78372" y1="30778" x2="78256" y2="69778"/>
                        <a14:foregroundMark x1="70581" y1="71333" x2="85000" y2="47889"/>
                        <a14:foregroundMark x1="85000" y1="47889" x2="85000" y2="47889"/>
                        <a14:foregroundMark x1="77209" y1="56667" x2="83721" y2="62111"/>
                        <a14:foregroundMark x1="83721" y1="62111" x2="87209" y2="67889"/>
                        <a14:foregroundMark x1="82907" y1="69778" x2="94419" y2="41333"/>
                        <a14:foregroundMark x1="86395" y1="39778" x2="74884" y2="20222"/>
                        <a14:foregroundMark x1="74070" y1="19444" x2="55233" y2="12333"/>
                        <a14:foregroundMark x1="50465" y1="10000" x2="76744" y2="19444"/>
                        <a14:foregroundMark x1="58953" y1="11333" x2="67442" y2="12333"/>
                        <a14:foregroundMark x1="67442" y1="12333" x2="76744" y2="16333"/>
                        <a14:foregroundMark x1="76744" y1="16333" x2="78837" y2="18000"/>
                        <a14:foregroundMark x1="49302" y1="9222" x2="60814" y2="9556"/>
                        <a14:foregroundMark x1="60814" y1="9556" x2="60930" y2="9778"/>
                        <a14:foregroundMark x1="28372" y1="12556" x2="22907" y2="39889"/>
                        <a14:foregroundMark x1="22907" y1="39889" x2="16047" y2="50444"/>
                        <a14:foregroundMark x1="16047" y1="50444" x2="16047" y2="50444"/>
                        <a14:foregroundMark x1="14651" y1="54556" x2="21744" y2="70556"/>
                        <a14:foregroundMark x1="5930" y1="56889" x2="5000" y2="39556"/>
                        <a14:foregroundMark x1="33721" y1="89000" x2="33721" y2="90362"/>
                        <a14:foregroundMark x1="41279" y1="91222" x2="53023" y2="91333"/>
                        <a14:foregroundMark x1="53023" y1="91333" x2="55814" y2="90444"/>
                        <a14:foregroundMark x1="40698" y1="7111" x2="49302" y2="5444"/>
                        <a14:foregroundMark x1="49302" y1="5444" x2="52326" y2="5444"/>
                        <a14:backgroundMark x1="32442" y1="91000" x2="35581" y2="962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5206514" y="585654"/>
            <a:ext cx="1778969" cy="18617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D963F73-F616-4EDF-A8B5-8DA918D39F8D}"/>
              </a:ext>
            </a:extLst>
          </p:cNvPr>
          <p:cNvSpPr txBox="1"/>
          <p:nvPr/>
        </p:nvSpPr>
        <p:spPr>
          <a:xfrm>
            <a:off x="5216931" y="2447366"/>
            <a:ext cx="1903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26" name="Rectangle: Top Corners Rounded 25">
            <a:extLst>
              <a:ext uri="{FF2B5EF4-FFF2-40B4-BE49-F238E27FC236}">
                <a16:creationId xmlns:a16="http://schemas.microsoft.com/office/drawing/2014/main" id="{FBCE5E80-FFD1-4009-9EB2-42FBA2CCD9B4}"/>
              </a:ext>
            </a:extLst>
          </p:cNvPr>
          <p:cNvSpPr/>
          <p:nvPr/>
        </p:nvSpPr>
        <p:spPr>
          <a:xfrm>
            <a:off x="4733365" y="2967334"/>
            <a:ext cx="2904564" cy="295835"/>
          </a:xfrm>
          <a:prstGeom prst="round2Same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AB1522E-3F41-443D-BCC7-548ECFBE8C37}"/>
              </a:ext>
            </a:extLst>
          </p:cNvPr>
          <p:cNvSpPr txBox="1"/>
          <p:nvPr/>
        </p:nvSpPr>
        <p:spPr>
          <a:xfrm>
            <a:off x="4733365" y="2972867"/>
            <a:ext cx="19030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Password</a:t>
            </a:r>
          </a:p>
        </p:txBody>
      </p:sp>
      <p:sp>
        <p:nvSpPr>
          <p:cNvPr id="28" name="Isosceles Triangle 27">
            <a:hlinkClick r:id="rId18" action="ppaction://hlinksldjump"/>
            <a:extLst>
              <a:ext uri="{FF2B5EF4-FFF2-40B4-BE49-F238E27FC236}">
                <a16:creationId xmlns:a16="http://schemas.microsoft.com/office/drawing/2014/main" id="{30253D45-6BB1-44F1-B2F8-55AEB3314A00}"/>
              </a:ext>
            </a:extLst>
          </p:cNvPr>
          <p:cNvSpPr/>
          <p:nvPr/>
        </p:nvSpPr>
        <p:spPr>
          <a:xfrm rot="5400000">
            <a:off x="7346608" y="2989715"/>
            <a:ext cx="266898" cy="222139"/>
          </a:xfrm>
          <a:prstGeom prst="triangl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664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01F2FCB0-57BF-4E2C-B662-16EBA676F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Top Corners Rounded 3">
            <a:hlinkClick r:id="rId2" action="ppaction://hlinksldjump"/>
            <a:extLst>
              <a:ext uri="{FF2B5EF4-FFF2-40B4-BE49-F238E27FC236}">
                <a16:creationId xmlns:a16="http://schemas.microsoft.com/office/drawing/2014/main" id="{7C0B0674-27D9-4E11-AD36-277B31A6F6C9}"/>
              </a:ext>
            </a:extLst>
          </p:cNvPr>
          <p:cNvSpPr/>
          <p:nvPr/>
        </p:nvSpPr>
        <p:spPr>
          <a:xfrm>
            <a:off x="0" y="6279776"/>
            <a:ext cx="12192000" cy="578224"/>
          </a:xfrm>
          <a:prstGeom prst="round2Same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900FD5-BC62-4066-93C6-FF42F8242C94}"/>
              </a:ext>
            </a:extLst>
          </p:cNvPr>
          <p:cNvSpPr/>
          <p:nvPr/>
        </p:nvSpPr>
        <p:spPr>
          <a:xfrm>
            <a:off x="147918" y="6407523"/>
            <a:ext cx="363070" cy="37651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83773BE-8547-4429-ADA2-8A045318D42E}"/>
              </a:ext>
            </a:extLst>
          </p:cNvPr>
          <p:cNvSpPr/>
          <p:nvPr/>
        </p:nvSpPr>
        <p:spPr>
          <a:xfrm>
            <a:off x="224118" y="6488205"/>
            <a:ext cx="210670" cy="2151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BE0F5-2633-45D7-83DF-973480030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74" b="99556" l="3556" r="97000">
                        <a14:foregroundMark x1="14556" y1="39068" x2="34000" y2="64262"/>
                        <a14:foregroundMark x1="17556" y1="63374" x2="39111" y2="82131"/>
                        <a14:foregroundMark x1="29667" y1="82797" x2="19111" y2="47281"/>
                        <a14:foregroundMark x1="9444" y1="44062" x2="36778" y2="72697"/>
                        <a14:foregroundMark x1="36778" y1="72697" x2="37222" y2="73474"/>
                        <a14:foregroundMark x1="31667" y1="61931" x2="33556" y2="51609"/>
                        <a14:foregroundMark x1="33556" y1="51609" x2="45222" y2="30522"/>
                        <a14:foregroundMark x1="45222" y1="30522" x2="52667" y2="31743"/>
                        <a14:foregroundMark x1="39111" y1="40954" x2="56222" y2="70810"/>
                        <a14:foregroundMark x1="56222" y1="70810" x2="56222" y2="70810"/>
                        <a14:foregroundMark x1="35222" y1="59046" x2="64667" y2="28413"/>
                        <a14:foregroundMark x1="64667" y1="28413" x2="64667" y2="28413"/>
                        <a14:foregroundMark x1="30111" y1="8657" x2="59333" y2="8213"/>
                        <a14:foregroundMark x1="48000" y1="4107" x2="57556" y2="3774"/>
                        <a14:foregroundMark x1="57556" y1="3774" x2="58556" y2="3885"/>
                        <a14:foregroundMark x1="47778" y1="41620" x2="59000" y2="47170"/>
                        <a14:foregroundMark x1="59000" y1="47170" x2="73889" y2="61598"/>
                        <a14:foregroundMark x1="73889" y1="61598" x2="76778" y2="70144"/>
                        <a14:foregroundMark x1="76778" y1="70144" x2="76778" y2="70588"/>
                        <a14:foregroundMark x1="67222" y1="82908" x2="91518" y2="22891"/>
                        <a14:foregroundMark x1="91889" y1="26082" x2="93333" y2="57603"/>
                        <a14:foregroundMark x1="96889" y1="54717" x2="97444" y2="40954"/>
                        <a14:foregroundMark x1="68000" y1="88679" x2="37778" y2="79689"/>
                        <a14:foregroundMark x1="37778" y1="79689" x2="24000" y2="72142"/>
                        <a14:foregroundMark x1="24000" y1="72142" x2="23222" y2="71365"/>
                        <a14:foregroundMark x1="22889" y1="71809" x2="49889" y2="87680"/>
                        <a14:foregroundMark x1="39889" y1="81132" x2="46667" y2="72697"/>
                        <a14:foregroundMark x1="46667" y1="72697" x2="52111" y2="68812"/>
                        <a14:foregroundMark x1="36556" y1="70144" x2="55222" y2="83685"/>
                        <a14:foregroundMark x1="55222" y1="83685" x2="55222" y2="83685"/>
                        <a14:foregroundMark x1="45000" y1="70588" x2="63667" y2="81021"/>
                        <a14:foregroundMark x1="52889" y1="75694" x2="67556" y2="63929"/>
                        <a14:foregroundMark x1="59333" y1="69256" x2="72889" y2="58602"/>
                        <a14:foregroundMark x1="72889" y1="58602" x2="72889" y2="58602"/>
                        <a14:foregroundMark x1="61333" y1="56715" x2="74889" y2="24306"/>
                        <a14:foregroundMark x1="64667" y1="30411" x2="71556" y2="54162"/>
                        <a14:foregroundMark x1="65667" y1="42952" x2="58889" y2="33740"/>
                        <a14:foregroundMark x1="58889" y1="33740" x2="48556" y2="29967"/>
                        <a14:foregroundMark x1="44667" y1="33185" x2="26556" y2="45727"/>
                        <a14:foregroundMark x1="26556" y1="45727" x2="26556" y2="45727"/>
                        <a14:foregroundMark x1="29333" y1="49834" x2="30111" y2="69589"/>
                        <a14:foregroundMark x1="29111" y1="43729" x2="28556" y2="60932"/>
                        <a14:foregroundMark x1="41111" y1="56493" x2="51556" y2="71809"/>
                        <a14:foregroundMark x1="32444" y1="64262" x2="48889" y2="70921"/>
                        <a14:foregroundMark x1="48889" y1="70921" x2="49000" y2="71032"/>
                        <a14:foregroundMark x1="55000" y1="69367" x2="70222" y2="55050"/>
                        <a14:foregroundMark x1="70222" y1="55050" x2="70556" y2="54273"/>
                        <a14:foregroundMark x1="37333" y1="31743" x2="30667" y2="41953"/>
                        <a14:foregroundMark x1="36222" y1="35849" x2="45000" y2="31632"/>
                        <a14:foregroundMark x1="45000" y1="31632" x2="52889" y2="30411"/>
                        <a14:foregroundMark x1="52889" y1="30411" x2="53222" y2="30633"/>
                        <a14:foregroundMark x1="57000" y1="30633" x2="67111" y2="40178"/>
                        <a14:foregroundMark x1="67111" y1="40178" x2="68222" y2="42175"/>
                        <a14:foregroundMark x1="52444" y1="90566" x2="62444" y2="92120"/>
                        <a14:foregroundMark x1="27778" y1="88457" x2="39111" y2="91565"/>
                        <a14:foregroundMark x1="29667" y1="85350" x2="44222" y2="89012"/>
                        <a14:foregroundMark x1="44222" y1="89012" x2="45000" y2="89456"/>
                        <a14:foregroundMark x1="39556" y1="86459" x2="52333" y2="95671"/>
                        <a14:foregroundMark x1="41111" y1="55494" x2="49889" y2="50055"/>
                        <a14:foregroundMark x1="49889" y1="50055" x2="57222" y2="47836"/>
                        <a14:foregroundMark x1="57222" y1="47836" x2="57222" y2="47836"/>
                        <a14:foregroundMark x1="56000" y1="50832" x2="56556" y2="74917"/>
                        <a14:foregroundMark x1="48333" y1="31964" x2="49778" y2="40400"/>
                        <a14:foregroundMark x1="4444" y1="35516" x2="3556" y2="50388"/>
                        <a14:foregroundMark x1="39889" y1="98002" x2="45444" y2="99556"/>
                        <a14:backgroundMark x1="92333" y1="21199" x2="92889" y2="22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60318" y="6319556"/>
            <a:ext cx="489253" cy="489797"/>
          </a:xfrm>
          <a:prstGeom prst="rect">
            <a:avLst/>
          </a:prstGeom>
        </p:spPr>
      </p:pic>
      <p:pic>
        <p:nvPicPr>
          <p:cNvPr id="10" name="Picture 9">
            <a:hlinkClick r:id="rId8" action="ppaction://hlinksldjump"/>
            <a:extLst>
              <a:ext uri="{FF2B5EF4-FFF2-40B4-BE49-F238E27FC236}">
                <a16:creationId xmlns:a16="http://schemas.microsoft.com/office/drawing/2014/main" id="{BD1DE360-F8B1-4E4F-ABA1-746DB86982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680559" y="6304220"/>
            <a:ext cx="520471" cy="52047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C0B09F-DF5B-4127-92EA-1A96C9FDDBE4}"/>
              </a:ext>
            </a:extLst>
          </p:cNvPr>
          <p:cNvSpPr/>
          <p:nvPr/>
        </p:nvSpPr>
        <p:spPr>
          <a:xfrm>
            <a:off x="10810982" y="6380629"/>
            <a:ext cx="1233100" cy="44375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C07BAC-0E91-4D44-91FC-A4963593617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0315" y1="54123" x2="35408" y2="48424"/>
                        <a14:foregroundMark x1="35408" y1="48424" x2="35408" y2="48424"/>
                        <a14:foregroundMark x1="39531" y1="61560" x2="46362" y2="57801"/>
                        <a14:foregroundMark x1="46362" y1="57801" x2="56144" y2="58569"/>
                        <a14:foregroundMark x1="56144" y1="58569" x2="58771" y2="60388"/>
                        <a14:foregroundMark x1="49353" y1="73525" x2="47575" y2="7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932459" y="6332162"/>
            <a:ext cx="449558" cy="449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396121-3211-46B7-B18F-39946A46D774}"/>
              </a:ext>
            </a:extLst>
          </p:cNvPr>
          <p:cNvSpPr txBox="1"/>
          <p:nvPr/>
        </p:nvSpPr>
        <p:spPr>
          <a:xfrm>
            <a:off x="11261179" y="6379790"/>
            <a:ext cx="75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10:43</a:t>
            </a:r>
          </a:p>
        </p:txBody>
      </p:sp>
      <p:pic>
        <p:nvPicPr>
          <p:cNvPr id="25" name="Picture 24">
            <a:hlinkClick r:id="rId14" action="ppaction://hlinksldjump"/>
            <a:extLst>
              <a:ext uri="{FF2B5EF4-FFF2-40B4-BE49-F238E27FC236}">
                <a16:creationId xmlns:a16="http://schemas.microsoft.com/office/drawing/2014/main" id="{73C09201-5606-42A8-985B-AEEF0802E7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415484" y="6330949"/>
            <a:ext cx="492219" cy="49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446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01F2FCB0-57BF-4E2C-B662-16EBA676F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Top Corners Rounded 3">
            <a:hlinkClick r:id="rId2" action="ppaction://hlinksldjump"/>
            <a:extLst>
              <a:ext uri="{FF2B5EF4-FFF2-40B4-BE49-F238E27FC236}">
                <a16:creationId xmlns:a16="http://schemas.microsoft.com/office/drawing/2014/main" id="{7C0B0674-27D9-4E11-AD36-277B31A6F6C9}"/>
              </a:ext>
            </a:extLst>
          </p:cNvPr>
          <p:cNvSpPr/>
          <p:nvPr/>
        </p:nvSpPr>
        <p:spPr>
          <a:xfrm>
            <a:off x="0" y="6279776"/>
            <a:ext cx="12192000" cy="578224"/>
          </a:xfrm>
          <a:prstGeom prst="round2Same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900FD5-BC62-4066-93C6-FF42F8242C94}"/>
              </a:ext>
            </a:extLst>
          </p:cNvPr>
          <p:cNvSpPr/>
          <p:nvPr/>
        </p:nvSpPr>
        <p:spPr>
          <a:xfrm>
            <a:off x="147918" y="6407523"/>
            <a:ext cx="363070" cy="37651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3773BE-8547-4429-ADA2-8A045318D42E}"/>
              </a:ext>
            </a:extLst>
          </p:cNvPr>
          <p:cNvSpPr/>
          <p:nvPr/>
        </p:nvSpPr>
        <p:spPr>
          <a:xfrm>
            <a:off x="224118" y="6481991"/>
            <a:ext cx="210670" cy="2151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BE0F5-2633-45D7-83DF-973480030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74" b="99556" l="3556" r="97000">
                        <a14:foregroundMark x1="14556" y1="39068" x2="34000" y2="64262"/>
                        <a14:foregroundMark x1="17556" y1="63374" x2="39111" y2="82131"/>
                        <a14:foregroundMark x1="29667" y1="82797" x2="19111" y2="47281"/>
                        <a14:foregroundMark x1="9444" y1="44062" x2="36778" y2="72697"/>
                        <a14:foregroundMark x1="36778" y1="72697" x2="37222" y2="73474"/>
                        <a14:foregroundMark x1="31667" y1="61931" x2="33556" y2="51609"/>
                        <a14:foregroundMark x1="33556" y1="51609" x2="45222" y2="30522"/>
                        <a14:foregroundMark x1="45222" y1="30522" x2="52667" y2="31743"/>
                        <a14:foregroundMark x1="39111" y1="40954" x2="56222" y2="70810"/>
                        <a14:foregroundMark x1="56222" y1="70810" x2="56222" y2="70810"/>
                        <a14:foregroundMark x1="35222" y1="59046" x2="64667" y2="28413"/>
                        <a14:foregroundMark x1="64667" y1="28413" x2="64667" y2="28413"/>
                        <a14:foregroundMark x1="30111" y1="8657" x2="59333" y2="8213"/>
                        <a14:foregroundMark x1="48000" y1="4107" x2="57556" y2="3774"/>
                        <a14:foregroundMark x1="57556" y1="3774" x2="58556" y2="3885"/>
                        <a14:foregroundMark x1="47778" y1="41620" x2="59000" y2="47170"/>
                        <a14:foregroundMark x1="59000" y1="47170" x2="73889" y2="61598"/>
                        <a14:foregroundMark x1="73889" y1="61598" x2="76778" y2="70144"/>
                        <a14:foregroundMark x1="76778" y1="70144" x2="76778" y2="70588"/>
                        <a14:foregroundMark x1="67222" y1="82908" x2="91518" y2="22891"/>
                        <a14:foregroundMark x1="91889" y1="26082" x2="93333" y2="57603"/>
                        <a14:foregroundMark x1="96889" y1="54717" x2="97444" y2="40954"/>
                        <a14:foregroundMark x1="68000" y1="88679" x2="37778" y2="79689"/>
                        <a14:foregroundMark x1="37778" y1="79689" x2="24000" y2="72142"/>
                        <a14:foregroundMark x1="24000" y1="72142" x2="23222" y2="71365"/>
                        <a14:foregroundMark x1="22889" y1="71809" x2="49889" y2="87680"/>
                        <a14:foregroundMark x1="39889" y1="81132" x2="46667" y2="72697"/>
                        <a14:foregroundMark x1="46667" y1="72697" x2="52111" y2="68812"/>
                        <a14:foregroundMark x1="36556" y1="70144" x2="55222" y2="83685"/>
                        <a14:foregroundMark x1="55222" y1="83685" x2="55222" y2="83685"/>
                        <a14:foregroundMark x1="45000" y1="70588" x2="63667" y2="81021"/>
                        <a14:foregroundMark x1="52889" y1="75694" x2="67556" y2="63929"/>
                        <a14:foregroundMark x1="59333" y1="69256" x2="72889" y2="58602"/>
                        <a14:foregroundMark x1="72889" y1="58602" x2="72889" y2="58602"/>
                        <a14:foregroundMark x1="61333" y1="56715" x2="74889" y2="24306"/>
                        <a14:foregroundMark x1="64667" y1="30411" x2="71556" y2="54162"/>
                        <a14:foregroundMark x1="65667" y1="42952" x2="58889" y2="33740"/>
                        <a14:foregroundMark x1="58889" y1="33740" x2="48556" y2="29967"/>
                        <a14:foregroundMark x1="44667" y1="33185" x2="26556" y2="45727"/>
                        <a14:foregroundMark x1="26556" y1="45727" x2="26556" y2="45727"/>
                        <a14:foregroundMark x1="29333" y1="49834" x2="30111" y2="69589"/>
                        <a14:foregroundMark x1="29111" y1="43729" x2="28556" y2="60932"/>
                        <a14:foregroundMark x1="41111" y1="56493" x2="51556" y2="71809"/>
                        <a14:foregroundMark x1="32444" y1="64262" x2="48889" y2="70921"/>
                        <a14:foregroundMark x1="48889" y1="70921" x2="49000" y2="71032"/>
                        <a14:foregroundMark x1="55000" y1="69367" x2="70222" y2="55050"/>
                        <a14:foregroundMark x1="70222" y1="55050" x2="70556" y2="54273"/>
                        <a14:foregroundMark x1="37333" y1="31743" x2="30667" y2="41953"/>
                        <a14:foregroundMark x1="36222" y1="35849" x2="45000" y2="31632"/>
                        <a14:foregroundMark x1="45000" y1="31632" x2="52889" y2="30411"/>
                        <a14:foregroundMark x1="52889" y1="30411" x2="53222" y2="30633"/>
                        <a14:foregroundMark x1="57000" y1="30633" x2="67111" y2="40178"/>
                        <a14:foregroundMark x1="67111" y1="40178" x2="68222" y2="42175"/>
                        <a14:foregroundMark x1="52444" y1="90566" x2="62444" y2="92120"/>
                        <a14:foregroundMark x1="27778" y1="88457" x2="39111" y2="91565"/>
                        <a14:foregroundMark x1="29667" y1="85350" x2="44222" y2="89012"/>
                        <a14:foregroundMark x1="44222" y1="89012" x2="45000" y2="89456"/>
                        <a14:foregroundMark x1="39556" y1="86459" x2="52333" y2="95671"/>
                        <a14:foregroundMark x1="41111" y1="55494" x2="49889" y2="50055"/>
                        <a14:foregroundMark x1="49889" y1="50055" x2="57222" y2="47836"/>
                        <a14:foregroundMark x1="57222" y1="47836" x2="57222" y2="47836"/>
                        <a14:foregroundMark x1="56000" y1="50832" x2="56556" y2="74917"/>
                        <a14:foregroundMark x1="48333" y1="31964" x2="49778" y2="40400"/>
                        <a14:foregroundMark x1="4444" y1="35516" x2="3556" y2="50388"/>
                        <a14:foregroundMark x1="39889" y1="98002" x2="45444" y2="99556"/>
                        <a14:backgroundMark x1="92333" y1="21199" x2="92889" y2="22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60318" y="6319556"/>
            <a:ext cx="489253" cy="489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1DE360-F8B1-4E4F-ABA1-746DB86982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680559" y="6304220"/>
            <a:ext cx="520471" cy="52047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C0B09F-DF5B-4127-92EA-1A96C9FDDBE4}"/>
              </a:ext>
            </a:extLst>
          </p:cNvPr>
          <p:cNvSpPr/>
          <p:nvPr/>
        </p:nvSpPr>
        <p:spPr>
          <a:xfrm>
            <a:off x="10810982" y="6380629"/>
            <a:ext cx="1233100" cy="44375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C07BAC-0E91-4D44-91FC-A4963593617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0315" y1="54123" x2="35408" y2="48424"/>
                        <a14:foregroundMark x1="35408" y1="48424" x2="35408" y2="48424"/>
                        <a14:foregroundMark x1="39531" y1="61560" x2="46362" y2="57801"/>
                        <a14:foregroundMark x1="46362" y1="57801" x2="56144" y2="58569"/>
                        <a14:foregroundMark x1="56144" y1="58569" x2="58771" y2="60388"/>
                        <a14:foregroundMark x1="49353" y1="73525" x2="47575" y2="7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932459" y="6332162"/>
            <a:ext cx="449558" cy="449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396121-3211-46B7-B18F-39946A46D774}"/>
              </a:ext>
            </a:extLst>
          </p:cNvPr>
          <p:cNvSpPr txBox="1"/>
          <p:nvPr/>
        </p:nvSpPr>
        <p:spPr>
          <a:xfrm>
            <a:off x="11261179" y="6379790"/>
            <a:ext cx="75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10:43</a:t>
            </a:r>
          </a:p>
        </p:txBody>
      </p:sp>
      <p:pic>
        <p:nvPicPr>
          <p:cNvPr id="25" name="Picture 24">
            <a:hlinkClick r:id="rId2" action="ppaction://hlinksldjump"/>
            <a:extLst>
              <a:ext uri="{FF2B5EF4-FFF2-40B4-BE49-F238E27FC236}">
                <a16:creationId xmlns:a16="http://schemas.microsoft.com/office/drawing/2014/main" id="{73C09201-5606-42A8-985B-AEEF0802E7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415484" y="6330949"/>
            <a:ext cx="492219" cy="4922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EC3DFE-D9E3-4562-A6F0-DF22C1E0C76C}"/>
              </a:ext>
            </a:extLst>
          </p:cNvPr>
          <p:cNvSpPr/>
          <p:nvPr/>
        </p:nvSpPr>
        <p:spPr>
          <a:xfrm>
            <a:off x="1951759" y="578224"/>
            <a:ext cx="8697858" cy="53358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E44B54-97FC-4BDA-9DE6-4C2F1F48674A}"/>
              </a:ext>
            </a:extLst>
          </p:cNvPr>
          <p:cNvSpPr/>
          <p:nvPr/>
        </p:nvSpPr>
        <p:spPr>
          <a:xfrm>
            <a:off x="1951759" y="574577"/>
            <a:ext cx="8697858" cy="649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hlinkClick r:id="rId2" action="ppaction://hlinksldjump"/>
            <a:extLst>
              <a:ext uri="{FF2B5EF4-FFF2-40B4-BE49-F238E27FC236}">
                <a16:creationId xmlns:a16="http://schemas.microsoft.com/office/drawing/2014/main" id="{B68E7F04-C430-48E0-8C75-B94D86E42B38}"/>
              </a:ext>
            </a:extLst>
          </p:cNvPr>
          <p:cNvSpPr txBox="1"/>
          <p:nvPr/>
        </p:nvSpPr>
        <p:spPr>
          <a:xfrm>
            <a:off x="10354235" y="574577"/>
            <a:ext cx="29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F5DE75-0146-4569-B305-DD76266F1624}"/>
              </a:ext>
            </a:extLst>
          </p:cNvPr>
          <p:cNvSpPr txBox="1"/>
          <p:nvPr/>
        </p:nvSpPr>
        <p:spPr>
          <a:xfrm>
            <a:off x="10082504" y="526996"/>
            <a:ext cx="31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2F84370-2D0E-491A-AC86-A53918860BFD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2113820" y="657873"/>
            <a:ext cx="448235" cy="44823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80A040B-13C9-4F1F-90B9-02E1E65E1FB6}"/>
              </a:ext>
            </a:extLst>
          </p:cNvPr>
          <p:cNvSpPr txBox="1"/>
          <p:nvPr/>
        </p:nvSpPr>
        <p:spPr>
          <a:xfrm>
            <a:off x="2676661" y="697324"/>
            <a:ext cx="183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Files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62F2FAE-AF1A-465F-95F0-656EC774BF42}"/>
              </a:ext>
            </a:extLst>
          </p:cNvPr>
          <p:cNvSpPr/>
          <p:nvPr/>
        </p:nvSpPr>
        <p:spPr>
          <a:xfrm>
            <a:off x="2295949" y="1473707"/>
            <a:ext cx="3384610" cy="649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hlinkClick r:id="rId17" action="ppaction://hlinksldjump"/>
            <a:extLst>
              <a:ext uri="{FF2B5EF4-FFF2-40B4-BE49-F238E27FC236}">
                <a16:creationId xmlns:a16="http://schemas.microsoft.com/office/drawing/2014/main" id="{93DCA97B-1806-42CB-93A4-FCC82265D91F}"/>
              </a:ext>
            </a:extLst>
          </p:cNvPr>
          <p:cNvSpPr/>
          <p:nvPr/>
        </p:nvSpPr>
        <p:spPr>
          <a:xfrm>
            <a:off x="6697894" y="1473707"/>
            <a:ext cx="3384610" cy="649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7943C6E-3FCD-4B63-B535-C523BD8B141C}"/>
              </a:ext>
            </a:extLst>
          </p:cNvPr>
          <p:cNvSpPr/>
          <p:nvPr/>
        </p:nvSpPr>
        <p:spPr>
          <a:xfrm>
            <a:off x="2295949" y="2490782"/>
            <a:ext cx="3384610" cy="649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3E6749D-67FF-42CA-99C1-8352E08DE023}"/>
              </a:ext>
            </a:extLst>
          </p:cNvPr>
          <p:cNvSpPr/>
          <p:nvPr/>
        </p:nvSpPr>
        <p:spPr>
          <a:xfrm>
            <a:off x="2295949" y="3553330"/>
            <a:ext cx="3384610" cy="649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5712E1A-D043-46CF-8195-149A4F3B2EC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416425" y="1538024"/>
            <a:ext cx="520471" cy="52047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C5E52625-90FC-42EC-A454-9FDC64BD290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416425" y="2551158"/>
            <a:ext cx="520471" cy="520471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9DE0D4B7-7BA1-4278-B8FD-2275FDE95648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2416425" y="3617647"/>
            <a:ext cx="520471" cy="520471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87D7EA81-5751-4F84-933D-C6C1F7DD36A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6792155" y="1551556"/>
            <a:ext cx="520471" cy="520471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A8C859F9-0EF3-4EC7-A541-7D9B24F7A4C3}"/>
              </a:ext>
            </a:extLst>
          </p:cNvPr>
          <p:cNvSpPr txBox="1"/>
          <p:nvPr/>
        </p:nvSpPr>
        <p:spPr>
          <a:xfrm>
            <a:off x="2995557" y="1596394"/>
            <a:ext cx="183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Folder 1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B785B5F8-2E2D-4EDE-A0E0-B8DF3C5F6310}"/>
              </a:ext>
            </a:extLst>
          </p:cNvPr>
          <p:cNvSpPr txBox="1"/>
          <p:nvPr/>
        </p:nvSpPr>
        <p:spPr>
          <a:xfrm>
            <a:off x="3055094" y="2619575"/>
            <a:ext cx="183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Downloads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4464DC5-BC24-4C72-97ED-0D7B9BD5BBD5}"/>
              </a:ext>
            </a:extLst>
          </p:cNvPr>
          <p:cNvSpPr txBox="1"/>
          <p:nvPr/>
        </p:nvSpPr>
        <p:spPr>
          <a:xfrm>
            <a:off x="3069677" y="3693216"/>
            <a:ext cx="183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Photos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FC4D5D-2B63-492C-BE14-F4EEC037049D}"/>
              </a:ext>
            </a:extLst>
          </p:cNvPr>
          <p:cNvSpPr txBox="1"/>
          <p:nvPr/>
        </p:nvSpPr>
        <p:spPr>
          <a:xfrm>
            <a:off x="7375507" y="1589368"/>
            <a:ext cx="183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Rounded MT Bold" panose="020F0704030504030204" pitchFamily="34" charset="0"/>
              </a:rPr>
              <a:t>Piratebay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4132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01F2FCB0-57BF-4E2C-B662-16EBA676F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Top Corners Rounded 3">
            <a:hlinkClick r:id="rId2" action="ppaction://hlinksldjump"/>
            <a:extLst>
              <a:ext uri="{FF2B5EF4-FFF2-40B4-BE49-F238E27FC236}">
                <a16:creationId xmlns:a16="http://schemas.microsoft.com/office/drawing/2014/main" id="{7C0B0674-27D9-4E11-AD36-277B31A6F6C9}"/>
              </a:ext>
            </a:extLst>
          </p:cNvPr>
          <p:cNvSpPr/>
          <p:nvPr/>
        </p:nvSpPr>
        <p:spPr>
          <a:xfrm>
            <a:off x="0" y="6279776"/>
            <a:ext cx="12192000" cy="578224"/>
          </a:xfrm>
          <a:prstGeom prst="round2Same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900FD5-BC62-4066-93C6-FF42F8242C94}"/>
              </a:ext>
            </a:extLst>
          </p:cNvPr>
          <p:cNvSpPr/>
          <p:nvPr/>
        </p:nvSpPr>
        <p:spPr>
          <a:xfrm>
            <a:off x="147918" y="6407523"/>
            <a:ext cx="363070" cy="37651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83773BE-8547-4429-ADA2-8A045318D42E}"/>
              </a:ext>
            </a:extLst>
          </p:cNvPr>
          <p:cNvSpPr/>
          <p:nvPr/>
        </p:nvSpPr>
        <p:spPr>
          <a:xfrm>
            <a:off x="224118" y="6481991"/>
            <a:ext cx="210670" cy="2151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BE0F5-2633-45D7-83DF-973480030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74" b="99556" l="3556" r="97000">
                        <a14:foregroundMark x1="14556" y1="39068" x2="34000" y2="64262"/>
                        <a14:foregroundMark x1="17556" y1="63374" x2="39111" y2="82131"/>
                        <a14:foregroundMark x1="29667" y1="82797" x2="19111" y2="47281"/>
                        <a14:foregroundMark x1="9444" y1="44062" x2="36778" y2="72697"/>
                        <a14:foregroundMark x1="36778" y1="72697" x2="37222" y2="73474"/>
                        <a14:foregroundMark x1="31667" y1="61931" x2="33556" y2="51609"/>
                        <a14:foregroundMark x1="33556" y1="51609" x2="45222" y2="30522"/>
                        <a14:foregroundMark x1="45222" y1="30522" x2="52667" y2="31743"/>
                        <a14:foregroundMark x1="39111" y1="40954" x2="56222" y2="70810"/>
                        <a14:foregroundMark x1="56222" y1="70810" x2="56222" y2="70810"/>
                        <a14:foregroundMark x1="35222" y1="59046" x2="64667" y2="28413"/>
                        <a14:foregroundMark x1="64667" y1="28413" x2="64667" y2="28413"/>
                        <a14:foregroundMark x1="30111" y1="8657" x2="59333" y2="8213"/>
                        <a14:foregroundMark x1="48000" y1="4107" x2="57556" y2="3774"/>
                        <a14:foregroundMark x1="57556" y1="3774" x2="58556" y2="3885"/>
                        <a14:foregroundMark x1="47778" y1="41620" x2="59000" y2="47170"/>
                        <a14:foregroundMark x1="59000" y1="47170" x2="73889" y2="61598"/>
                        <a14:foregroundMark x1="73889" y1="61598" x2="76778" y2="70144"/>
                        <a14:foregroundMark x1="76778" y1="70144" x2="76778" y2="70588"/>
                        <a14:foregroundMark x1="67222" y1="82908" x2="91518" y2="22891"/>
                        <a14:foregroundMark x1="91889" y1="26082" x2="93333" y2="57603"/>
                        <a14:foregroundMark x1="96889" y1="54717" x2="97444" y2="40954"/>
                        <a14:foregroundMark x1="68000" y1="88679" x2="37778" y2="79689"/>
                        <a14:foregroundMark x1="37778" y1="79689" x2="24000" y2="72142"/>
                        <a14:foregroundMark x1="24000" y1="72142" x2="23222" y2="71365"/>
                        <a14:foregroundMark x1="22889" y1="71809" x2="49889" y2="87680"/>
                        <a14:foregroundMark x1="39889" y1="81132" x2="46667" y2="72697"/>
                        <a14:foregroundMark x1="46667" y1="72697" x2="52111" y2="68812"/>
                        <a14:foregroundMark x1="36556" y1="70144" x2="55222" y2="83685"/>
                        <a14:foregroundMark x1="55222" y1="83685" x2="55222" y2="83685"/>
                        <a14:foregroundMark x1="45000" y1="70588" x2="63667" y2="81021"/>
                        <a14:foregroundMark x1="52889" y1="75694" x2="67556" y2="63929"/>
                        <a14:foregroundMark x1="59333" y1="69256" x2="72889" y2="58602"/>
                        <a14:foregroundMark x1="72889" y1="58602" x2="72889" y2="58602"/>
                        <a14:foregroundMark x1="61333" y1="56715" x2="74889" y2="24306"/>
                        <a14:foregroundMark x1="64667" y1="30411" x2="71556" y2="54162"/>
                        <a14:foregroundMark x1="65667" y1="42952" x2="58889" y2="33740"/>
                        <a14:foregroundMark x1="58889" y1="33740" x2="48556" y2="29967"/>
                        <a14:foregroundMark x1="44667" y1="33185" x2="26556" y2="45727"/>
                        <a14:foregroundMark x1="26556" y1="45727" x2="26556" y2="45727"/>
                        <a14:foregroundMark x1="29333" y1="49834" x2="30111" y2="69589"/>
                        <a14:foregroundMark x1="29111" y1="43729" x2="28556" y2="60932"/>
                        <a14:foregroundMark x1="41111" y1="56493" x2="51556" y2="71809"/>
                        <a14:foregroundMark x1="32444" y1="64262" x2="48889" y2="70921"/>
                        <a14:foregroundMark x1="48889" y1="70921" x2="49000" y2="71032"/>
                        <a14:foregroundMark x1="55000" y1="69367" x2="70222" y2="55050"/>
                        <a14:foregroundMark x1="70222" y1="55050" x2="70556" y2="54273"/>
                        <a14:foregroundMark x1="37333" y1="31743" x2="30667" y2="41953"/>
                        <a14:foregroundMark x1="36222" y1="35849" x2="45000" y2="31632"/>
                        <a14:foregroundMark x1="45000" y1="31632" x2="52889" y2="30411"/>
                        <a14:foregroundMark x1="52889" y1="30411" x2="53222" y2="30633"/>
                        <a14:foregroundMark x1="57000" y1="30633" x2="67111" y2="40178"/>
                        <a14:foregroundMark x1="67111" y1="40178" x2="68222" y2="42175"/>
                        <a14:foregroundMark x1="52444" y1="90566" x2="62444" y2="92120"/>
                        <a14:foregroundMark x1="27778" y1="88457" x2="39111" y2="91565"/>
                        <a14:foregroundMark x1="29667" y1="85350" x2="44222" y2="89012"/>
                        <a14:foregroundMark x1="44222" y1="89012" x2="45000" y2="89456"/>
                        <a14:foregroundMark x1="39556" y1="86459" x2="52333" y2="95671"/>
                        <a14:foregroundMark x1="41111" y1="55494" x2="49889" y2="50055"/>
                        <a14:foregroundMark x1="49889" y1="50055" x2="57222" y2="47836"/>
                        <a14:foregroundMark x1="57222" y1="47836" x2="57222" y2="47836"/>
                        <a14:foregroundMark x1="56000" y1="50832" x2="56556" y2="74917"/>
                        <a14:foregroundMark x1="48333" y1="31964" x2="49778" y2="40400"/>
                        <a14:foregroundMark x1="4444" y1="35516" x2="3556" y2="50388"/>
                        <a14:foregroundMark x1="39889" y1="98002" x2="45444" y2="99556"/>
                        <a14:backgroundMark x1="92333" y1="21199" x2="92889" y2="22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60318" y="6319556"/>
            <a:ext cx="489253" cy="489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1DE360-F8B1-4E4F-ABA1-746DB86982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680559" y="6304220"/>
            <a:ext cx="520471" cy="52047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C0B09F-DF5B-4127-92EA-1A96C9FDDBE4}"/>
              </a:ext>
            </a:extLst>
          </p:cNvPr>
          <p:cNvSpPr/>
          <p:nvPr/>
        </p:nvSpPr>
        <p:spPr>
          <a:xfrm>
            <a:off x="10810982" y="6380629"/>
            <a:ext cx="1233100" cy="44375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C07BAC-0E91-4D44-91FC-A4963593617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0315" y1="54123" x2="35408" y2="48424"/>
                        <a14:foregroundMark x1="35408" y1="48424" x2="35408" y2="48424"/>
                        <a14:foregroundMark x1="39531" y1="61560" x2="46362" y2="57801"/>
                        <a14:foregroundMark x1="46362" y1="57801" x2="56144" y2="58569"/>
                        <a14:foregroundMark x1="56144" y1="58569" x2="58771" y2="60388"/>
                        <a14:foregroundMark x1="49353" y1="73525" x2="47575" y2="7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932459" y="6332162"/>
            <a:ext cx="449558" cy="449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396121-3211-46B7-B18F-39946A46D774}"/>
              </a:ext>
            </a:extLst>
          </p:cNvPr>
          <p:cNvSpPr txBox="1"/>
          <p:nvPr/>
        </p:nvSpPr>
        <p:spPr>
          <a:xfrm>
            <a:off x="11261179" y="6379790"/>
            <a:ext cx="75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10:43</a:t>
            </a:r>
          </a:p>
        </p:txBody>
      </p:sp>
      <p:pic>
        <p:nvPicPr>
          <p:cNvPr id="25" name="Picture 24">
            <a:hlinkClick r:id="rId2" action="ppaction://hlinksldjump"/>
            <a:extLst>
              <a:ext uri="{FF2B5EF4-FFF2-40B4-BE49-F238E27FC236}">
                <a16:creationId xmlns:a16="http://schemas.microsoft.com/office/drawing/2014/main" id="{73C09201-5606-42A8-985B-AEEF0802E72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6415484" y="6330949"/>
            <a:ext cx="492219" cy="4922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EC3DFE-D9E3-4562-A6F0-DF22C1E0C76C}"/>
              </a:ext>
            </a:extLst>
          </p:cNvPr>
          <p:cNvSpPr/>
          <p:nvPr/>
        </p:nvSpPr>
        <p:spPr>
          <a:xfrm>
            <a:off x="1951759" y="578224"/>
            <a:ext cx="8697858" cy="53358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CE44B54-97FC-4BDA-9DE6-4C2F1F48674A}"/>
              </a:ext>
            </a:extLst>
          </p:cNvPr>
          <p:cNvSpPr/>
          <p:nvPr/>
        </p:nvSpPr>
        <p:spPr>
          <a:xfrm>
            <a:off x="1951759" y="574577"/>
            <a:ext cx="8697858" cy="649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hlinkClick r:id="rId2" action="ppaction://hlinksldjump"/>
            <a:extLst>
              <a:ext uri="{FF2B5EF4-FFF2-40B4-BE49-F238E27FC236}">
                <a16:creationId xmlns:a16="http://schemas.microsoft.com/office/drawing/2014/main" id="{B68E7F04-C430-48E0-8C75-B94D86E42B38}"/>
              </a:ext>
            </a:extLst>
          </p:cNvPr>
          <p:cNvSpPr txBox="1"/>
          <p:nvPr/>
        </p:nvSpPr>
        <p:spPr>
          <a:xfrm>
            <a:off x="10354235" y="574577"/>
            <a:ext cx="29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F5DE75-0146-4569-B305-DD76266F1624}"/>
              </a:ext>
            </a:extLst>
          </p:cNvPr>
          <p:cNvSpPr txBox="1"/>
          <p:nvPr/>
        </p:nvSpPr>
        <p:spPr>
          <a:xfrm>
            <a:off x="10082504" y="526996"/>
            <a:ext cx="3154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-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2F84370-2D0E-491A-AC86-A53918860BFD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2113820" y="657873"/>
            <a:ext cx="448235" cy="448235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80A040B-13C9-4F1F-90B9-02E1E65E1FB6}"/>
              </a:ext>
            </a:extLst>
          </p:cNvPr>
          <p:cNvSpPr txBox="1"/>
          <p:nvPr/>
        </p:nvSpPr>
        <p:spPr>
          <a:xfrm>
            <a:off x="2676661" y="697324"/>
            <a:ext cx="18371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Rounded MT Bold" panose="020F0704030504030204" pitchFamily="34" charset="0"/>
              </a:rPr>
              <a:t>Piratebay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3DCA97B-1806-42CB-93A4-FCC82265D91F}"/>
              </a:ext>
            </a:extLst>
          </p:cNvPr>
          <p:cNvSpPr/>
          <p:nvPr/>
        </p:nvSpPr>
        <p:spPr>
          <a:xfrm>
            <a:off x="2295947" y="2570895"/>
            <a:ext cx="7533851" cy="649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hlinkClick r:id="rId17" action="ppaction://hlinksldjump"/>
            <a:extLst>
              <a:ext uri="{FF2B5EF4-FFF2-40B4-BE49-F238E27FC236}">
                <a16:creationId xmlns:a16="http://schemas.microsoft.com/office/drawing/2014/main" id="{87943C6E-3FCD-4B63-B535-C523BD8B141C}"/>
              </a:ext>
            </a:extLst>
          </p:cNvPr>
          <p:cNvSpPr/>
          <p:nvPr/>
        </p:nvSpPr>
        <p:spPr>
          <a:xfrm>
            <a:off x="2295948" y="1634147"/>
            <a:ext cx="7533851" cy="649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CFC4D5D-2B63-492C-BE14-F4EEC037049D}"/>
              </a:ext>
            </a:extLst>
          </p:cNvPr>
          <p:cNvSpPr txBox="1"/>
          <p:nvPr/>
        </p:nvSpPr>
        <p:spPr>
          <a:xfrm>
            <a:off x="2362201" y="1767765"/>
            <a:ext cx="353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Pirated_shreck_movie_mp3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5002749-8FE9-419A-A8AD-A07EA1E87650}"/>
              </a:ext>
            </a:extLst>
          </p:cNvPr>
          <p:cNvSpPr txBox="1"/>
          <p:nvPr/>
        </p:nvSpPr>
        <p:spPr>
          <a:xfrm>
            <a:off x="2362201" y="2710782"/>
            <a:ext cx="353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Pirated_home_alone1.mp3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99C3C89-9A82-4CFA-8D88-6FF432209E30}"/>
              </a:ext>
            </a:extLst>
          </p:cNvPr>
          <p:cNvSpPr/>
          <p:nvPr/>
        </p:nvSpPr>
        <p:spPr>
          <a:xfrm>
            <a:off x="2295946" y="3449566"/>
            <a:ext cx="7533851" cy="6491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C33C7CD-9B02-4F5D-AD6C-9CC36D29734C}"/>
              </a:ext>
            </a:extLst>
          </p:cNvPr>
          <p:cNvSpPr txBox="1"/>
          <p:nvPr/>
        </p:nvSpPr>
        <p:spPr>
          <a:xfrm>
            <a:off x="2400882" y="3589453"/>
            <a:ext cx="3539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Pirated_Godzilla.mp3</a:t>
            </a:r>
          </a:p>
        </p:txBody>
      </p:sp>
    </p:spTree>
    <p:extLst>
      <p:ext uri="{BB962C8B-B14F-4D97-AF65-F5344CB8AC3E}">
        <p14:creationId xmlns:p14="http://schemas.microsoft.com/office/powerpoint/2010/main" val="2991707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01F2FCB0-57BF-4E2C-B662-16EBA676F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Top Corners Rounded 3">
            <a:hlinkClick r:id="rId2" action="ppaction://hlinksldjump"/>
            <a:extLst>
              <a:ext uri="{FF2B5EF4-FFF2-40B4-BE49-F238E27FC236}">
                <a16:creationId xmlns:a16="http://schemas.microsoft.com/office/drawing/2014/main" id="{7C0B0674-27D9-4E11-AD36-277B31A6F6C9}"/>
              </a:ext>
            </a:extLst>
          </p:cNvPr>
          <p:cNvSpPr/>
          <p:nvPr/>
        </p:nvSpPr>
        <p:spPr>
          <a:xfrm>
            <a:off x="0" y="6279776"/>
            <a:ext cx="12192000" cy="578224"/>
          </a:xfrm>
          <a:prstGeom prst="round2Same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900FD5-BC62-4066-93C6-FF42F8242C94}"/>
              </a:ext>
            </a:extLst>
          </p:cNvPr>
          <p:cNvSpPr/>
          <p:nvPr/>
        </p:nvSpPr>
        <p:spPr>
          <a:xfrm>
            <a:off x="147918" y="6407523"/>
            <a:ext cx="363070" cy="37651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83773BE-8547-4429-ADA2-8A045318D42E}"/>
              </a:ext>
            </a:extLst>
          </p:cNvPr>
          <p:cNvSpPr/>
          <p:nvPr/>
        </p:nvSpPr>
        <p:spPr>
          <a:xfrm>
            <a:off x="224118" y="6488205"/>
            <a:ext cx="210670" cy="2151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BE0F5-2633-45D7-83DF-973480030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74" b="99556" l="3556" r="97000">
                        <a14:foregroundMark x1="14556" y1="39068" x2="34000" y2="64262"/>
                        <a14:foregroundMark x1="17556" y1="63374" x2="39111" y2="82131"/>
                        <a14:foregroundMark x1="29667" y1="82797" x2="19111" y2="47281"/>
                        <a14:foregroundMark x1="9444" y1="44062" x2="36778" y2="72697"/>
                        <a14:foregroundMark x1="36778" y1="72697" x2="37222" y2="73474"/>
                        <a14:foregroundMark x1="31667" y1="61931" x2="33556" y2="51609"/>
                        <a14:foregroundMark x1="33556" y1="51609" x2="45222" y2="30522"/>
                        <a14:foregroundMark x1="45222" y1="30522" x2="52667" y2="31743"/>
                        <a14:foregroundMark x1="39111" y1="40954" x2="56222" y2="70810"/>
                        <a14:foregroundMark x1="56222" y1="70810" x2="56222" y2="70810"/>
                        <a14:foregroundMark x1="35222" y1="59046" x2="64667" y2="28413"/>
                        <a14:foregroundMark x1="64667" y1="28413" x2="64667" y2="28413"/>
                        <a14:foregroundMark x1="30111" y1="8657" x2="59333" y2="8213"/>
                        <a14:foregroundMark x1="48000" y1="4107" x2="57556" y2="3774"/>
                        <a14:foregroundMark x1="57556" y1="3774" x2="58556" y2="3885"/>
                        <a14:foregroundMark x1="47778" y1="41620" x2="59000" y2="47170"/>
                        <a14:foregroundMark x1="59000" y1="47170" x2="73889" y2="61598"/>
                        <a14:foregroundMark x1="73889" y1="61598" x2="76778" y2="70144"/>
                        <a14:foregroundMark x1="76778" y1="70144" x2="76778" y2="70588"/>
                        <a14:foregroundMark x1="67222" y1="82908" x2="91518" y2="22891"/>
                        <a14:foregroundMark x1="91889" y1="26082" x2="93333" y2="57603"/>
                        <a14:foregroundMark x1="96889" y1="54717" x2="97444" y2="40954"/>
                        <a14:foregroundMark x1="68000" y1="88679" x2="37778" y2="79689"/>
                        <a14:foregroundMark x1="37778" y1="79689" x2="24000" y2="72142"/>
                        <a14:foregroundMark x1="24000" y1="72142" x2="23222" y2="71365"/>
                        <a14:foregroundMark x1="22889" y1="71809" x2="49889" y2="87680"/>
                        <a14:foregroundMark x1="39889" y1="81132" x2="46667" y2="72697"/>
                        <a14:foregroundMark x1="46667" y1="72697" x2="52111" y2="68812"/>
                        <a14:foregroundMark x1="36556" y1="70144" x2="55222" y2="83685"/>
                        <a14:foregroundMark x1="55222" y1="83685" x2="55222" y2="83685"/>
                        <a14:foregroundMark x1="45000" y1="70588" x2="63667" y2="81021"/>
                        <a14:foregroundMark x1="52889" y1="75694" x2="67556" y2="63929"/>
                        <a14:foregroundMark x1="59333" y1="69256" x2="72889" y2="58602"/>
                        <a14:foregroundMark x1="72889" y1="58602" x2="72889" y2="58602"/>
                        <a14:foregroundMark x1="61333" y1="56715" x2="74889" y2="24306"/>
                        <a14:foregroundMark x1="64667" y1="30411" x2="71556" y2="54162"/>
                        <a14:foregroundMark x1="65667" y1="42952" x2="58889" y2="33740"/>
                        <a14:foregroundMark x1="58889" y1="33740" x2="48556" y2="29967"/>
                        <a14:foregroundMark x1="44667" y1="33185" x2="26556" y2="45727"/>
                        <a14:foregroundMark x1="26556" y1="45727" x2="26556" y2="45727"/>
                        <a14:foregroundMark x1="29333" y1="49834" x2="30111" y2="69589"/>
                        <a14:foregroundMark x1="29111" y1="43729" x2="28556" y2="60932"/>
                        <a14:foregroundMark x1="41111" y1="56493" x2="51556" y2="71809"/>
                        <a14:foregroundMark x1="32444" y1="64262" x2="48889" y2="70921"/>
                        <a14:foregroundMark x1="48889" y1="70921" x2="49000" y2="71032"/>
                        <a14:foregroundMark x1="55000" y1="69367" x2="70222" y2="55050"/>
                        <a14:foregroundMark x1="70222" y1="55050" x2="70556" y2="54273"/>
                        <a14:foregroundMark x1="37333" y1="31743" x2="30667" y2="41953"/>
                        <a14:foregroundMark x1="36222" y1="35849" x2="45000" y2="31632"/>
                        <a14:foregroundMark x1="45000" y1="31632" x2="52889" y2="30411"/>
                        <a14:foregroundMark x1="52889" y1="30411" x2="53222" y2="30633"/>
                        <a14:foregroundMark x1="57000" y1="30633" x2="67111" y2="40178"/>
                        <a14:foregroundMark x1="67111" y1="40178" x2="68222" y2="42175"/>
                        <a14:foregroundMark x1="52444" y1="90566" x2="62444" y2="92120"/>
                        <a14:foregroundMark x1="27778" y1="88457" x2="39111" y2="91565"/>
                        <a14:foregroundMark x1="29667" y1="85350" x2="44222" y2="89012"/>
                        <a14:foregroundMark x1="44222" y1="89012" x2="45000" y2="89456"/>
                        <a14:foregroundMark x1="39556" y1="86459" x2="52333" y2="95671"/>
                        <a14:foregroundMark x1="41111" y1="55494" x2="49889" y2="50055"/>
                        <a14:foregroundMark x1="49889" y1="50055" x2="57222" y2="47836"/>
                        <a14:foregroundMark x1="57222" y1="47836" x2="57222" y2="47836"/>
                        <a14:foregroundMark x1="56000" y1="50832" x2="56556" y2="74917"/>
                        <a14:foregroundMark x1="48333" y1="31964" x2="49778" y2="40400"/>
                        <a14:foregroundMark x1="4444" y1="35516" x2="3556" y2="50388"/>
                        <a14:foregroundMark x1="39889" y1="98002" x2="45444" y2="99556"/>
                        <a14:backgroundMark x1="92333" y1="21199" x2="92889" y2="22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60318" y="6319556"/>
            <a:ext cx="489253" cy="489797"/>
          </a:xfrm>
          <a:prstGeom prst="rect">
            <a:avLst/>
          </a:prstGeom>
        </p:spPr>
      </p:pic>
      <p:pic>
        <p:nvPicPr>
          <p:cNvPr id="10" name="Picture 9">
            <a:hlinkClick r:id="rId8" action="ppaction://hlinksldjump"/>
            <a:extLst>
              <a:ext uri="{FF2B5EF4-FFF2-40B4-BE49-F238E27FC236}">
                <a16:creationId xmlns:a16="http://schemas.microsoft.com/office/drawing/2014/main" id="{BD1DE360-F8B1-4E4F-ABA1-746DB86982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680559" y="6304220"/>
            <a:ext cx="520471" cy="52047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C0B09F-DF5B-4127-92EA-1A96C9FDDBE4}"/>
              </a:ext>
            </a:extLst>
          </p:cNvPr>
          <p:cNvSpPr/>
          <p:nvPr/>
        </p:nvSpPr>
        <p:spPr>
          <a:xfrm>
            <a:off x="10810982" y="6380629"/>
            <a:ext cx="1233100" cy="44375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C07BAC-0E91-4D44-91FC-A4963593617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0315" y1="54123" x2="35408" y2="48424"/>
                        <a14:foregroundMark x1="35408" y1="48424" x2="35408" y2="48424"/>
                        <a14:foregroundMark x1="39531" y1="61560" x2="46362" y2="57801"/>
                        <a14:foregroundMark x1="46362" y1="57801" x2="56144" y2="58569"/>
                        <a14:foregroundMark x1="56144" y1="58569" x2="58771" y2="60388"/>
                        <a14:foregroundMark x1="49353" y1="73525" x2="47575" y2="7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932459" y="6332162"/>
            <a:ext cx="449558" cy="449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396121-3211-46B7-B18F-39946A46D774}"/>
              </a:ext>
            </a:extLst>
          </p:cNvPr>
          <p:cNvSpPr txBox="1"/>
          <p:nvPr/>
        </p:nvSpPr>
        <p:spPr>
          <a:xfrm>
            <a:off x="11261179" y="6379790"/>
            <a:ext cx="75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10:43</a:t>
            </a:r>
          </a:p>
        </p:txBody>
      </p:sp>
      <p:pic>
        <p:nvPicPr>
          <p:cNvPr id="25" name="Picture 24">
            <a:hlinkClick r:id="rId14" action="ppaction://hlinksldjump"/>
            <a:extLst>
              <a:ext uri="{FF2B5EF4-FFF2-40B4-BE49-F238E27FC236}">
                <a16:creationId xmlns:a16="http://schemas.microsoft.com/office/drawing/2014/main" id="{73C09201-5606-42A8-985B-AEEF0802E7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415484" y="6330949"/>
            <a:ext cx="492219" cy="4922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6B7810-9FA7-4EF9-AB7C-5676BB9E74E1}"/>
              </a:ext>
            </a:extLst>
          </p:cNvPr>
          <p:cNvSpPr/>
          <p:nvPr/>
        </p:nvSpPr>
        <p:spPr>
          <a:xfrm>
            <a:off x="1951759" y="578224"/>
            <a:ext cx="8617629" cy="53358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hlinkClick r:id="rId17" action="ppaction://hlinksldjump"/>
            <a:extLst>
              <a:ext uri="{FF2B5EF4-FFF2-40B4-BE49-F238E27FC236}">
                <a16:creationId xmlns:a16="http://schemas.microsoft.com/office/drawing/2014/main" id="{22551547-4C3F-4B2B-B0B6-3E7E9AF105CA}"/>
              </a:ext>
            </a:extLst>
          </p:cNvPr>
          <p:cNvSpPr txBox="1"/>
          <p:nvPr/>
        </p:nvSpPr>
        <p:spPr>
          <a:xfrm>
            <a:off x="10240241" y="574577"/>
            <a:ext cx="29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745383-662E-497D-85CB-6D595B3EBB05}"/>
              </a:ext>
            </a:extLst>
          </p:cNvPr>
          <p:cNvSpPr txBox="1"/>
          <p:nvPr/>
        </p:nvSpPr>
        <p:spPr>
          <a:xfrm>
            <a:off x="2023867" y="574577"/>
            <a:ext cx="2427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 Rounded MT Bold" panose="020F0704030504030204" pitchFamily="34" charset="0"/>
              </a:rPr>
              <a:t>System video player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A86910-E5BC-4DC4-8158-EB18B90AF62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10000" b="90000" l="10000" r="90000">
                        <a14:foregroundMark x1="44688" y1="48056" x2="47109" y2="65139"/>
                        <a14:foregroundMark x1="44688" y1="59444" x2="54297" y2="57917"/>
                        <a14:foregroundMark x1="57500" y1="55139" x2="57500" y2="43750"/>
                        <a14:foregroundMark x1="55937" y1="55139" x2="55937" y2="65139"/>
                        <a14:foregroundMark x1="58281" y1="53750" x2="57500" y2="65139"/>
                        <a14:foregroundMark x1="57500" y1="60833" x2="45469" y2="66528"/>
                        <a14:foregroundMark x1="39844" y1="59444" x2="50313" y2="28056"/>
                        <a14:foregroundMark x1="55078" y1="40833" x2="56719" y2="66528"/>
                        <a14:foregroundMark x1="55078" y1="45139" x2="37500" y2="48056"/>
                        <a14:foregroundMark x1="41484" y1="39444" x2="47891" y2="57917"/>
                        <a14:foregroundMark x1="41484" y1="45139" x2="41484" y2="69306"/>
                        <a14:foregroundMark x1="50313" y1="67917" x2="54297" y2="73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6631391" y="6102256"/>
            <a:ext cx="1571315" cy="88386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AD4A3307-09D6-47B9-A415-5BFB8F178DA9}"/>
              </a:ext>
            </a:extLst>
          </p:cNvPr>
          <p:cNvSpPr/>
          <p:nvPr/>
        </p:nvSpPr>
        <p:spPr>
          <a:xfrm>
            <a:off x="3052643" y="1309593"/>
            <a:ext cx="6725682" cy="343460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75E222-F822-4B16-B556-8ABDA495D20D}"/>
              </a:ext>
            </a:extLst>
          </p:cNvPr>
          <p:cNvSpPr/>
          <p:nvPr/>
        </p:nvSpPr>
        <p:spPr>
          <a:xfrm>
            <a:off x="3052643" y="1309594"/>
            <a:ext cx="631851" cy="34346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348F44-40DA-4D16-AE96-68AB49724CC2}"/>
              </a:ext>
            </a:extLst>
          </p:cNvPr>
          <p:cNvSpPr/>
          <p:nvPr/>
        </p:nvSpPr>
        <p:spPr>
          <a:xfrm>
            <a:off x="9146474" y="1309594"/>
            <a:ext cx="631851" cy="343460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DB46D51-4A5F-4C5E-9ADA-A66C73874E26}"/>
              </a:ext>
            </a:extLst>
          </p:cNvPr>
          <p:cNvSpPr txBox="1"/>
          <p:nvPr/>
        </p:nvSpPr>
        <p:spPr>
          <a:xfrm>
            <a:off x="4538312" y="1896036"/>
            <a:ext cx="4186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CANT PLAY PIRATED MEDIA SORRY BUT ITS UNSUPPORTED BY THIS APP AND ILLEGAL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72CF47-C4C3-4FE7-BA80-27A5B0F4B8C0}"/>
              </a:ext>
            </a:extLst>
          </p:cNvPr>
          <p:cNvSpPr txBox="1"/>
          <p:nvPr/>
        </p:nvSpPr>
        <p:spPr>
          <a:xfrm>
            <a:off x="5214306" y="2876825"/>
            <a:ext cx="271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code: YT-7684UX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8417D-49C6-4610-AAED-76E618D15259}"/>
              </a:ext>
            </a:extLst>
          </p:cNvPr>
          <p:cNvSpPr txBox="1"/>
          <p:nvPr/>
        </p:nvSpPr>
        <p:spPr>
          <a:xfrm>
            <a:off x="4585947" y="3392304"/>
            <a:ext cx="4090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 player will now crash in 3 sec and you will be banned from the system media player!</a:t>
            </a:r>
          </a:p>
        </p:txBody>
      </p:sp>
    </p:spTree>
    <p:extLst>
      <p:ext uri="{BB962C8B-B14F-4D97-AF65-F5344CB8AC3E}">
        <p14:creationId xmlns:p14="http://schemas.microsoft.com/office/powerpoint/2010/main" val="20348568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4000"/>
    </mc:Choice>
    <mc:Fallback>
      <p:transition spd="slow" advClick="0" advTm="400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01F2FCB0-57BF-4E2C-B662-16EBA676F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Top Corners Rounded 3">
            <a:hlinkClick r:id="rId2" action="ppaction://hlinksldjump"/>
            <a:extLst>
              <a:ext uri="{FF2B5EF4-FFF2-40B4-BE49-F238E27FC236}">
                <a16:creationId xmlns:a16="http://schemas.microsoft.com/office/drawing/2014/main" id="{7C0B0674-27D9-4E11-AD36-277B31A6F6C9}"/>
              </a:ext>
            </a:extLst>
          </p:cNvPr>
          <p:cNvSpPr/>
          <p:nvPr/>
        </p:nvSpPr>
        <p:spPr>
          <a:xfrm>
            <a:off x="0" y="6279776"/>
            <a:ext cx="12192000" cy="578224"/>
          </a:xfrm>
          <a:prstGeom prst="round2Same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900FD5-BC62-4066-93C6-FF42F8242C94}"/>
              </a:ext>
            </a:extLst>
          </p:cNvPr>
          <p:cNvSpPr/>
          <p:nvPr/>
        </p:nvSpPr>
        <p:spPr>
          <a:xfrm>
            <a:off x="147918" y="6407523"/>
            <a:ext cx="363070" cy="37651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83773BE-8547-4429-ADA2-8A045318D42E}"/>
              </a:ext>
            </a:extLst>
          </p:cNvPr>
          <p:cNvSpPr/>
          <p:nvPr/>
        </p:nvSpPr>
        <p:spPr>
          <a:xfrm>
            <a:off x="224118" y="6488205"/>
            <a:ext cx="210670" cy="2151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BE0F5-2633-45D7-83DF-973480030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74" b="99556" l="3556" r="97000">
                        <a14:foregroundMark x1="14556" y1="39068" x2="34000" y2="64262"/>
                        <a14:foregroundMark x1="17556" y1="63374" x2="39111" y2="82131"/>
                        <a14:foregroundMark x1="29667" y1="82797" x2="19111" y2="47281"/>
                        <a14:foregroundMark x1="9444" y1="44062" x2="36778" y2="72697"/>
                        <a14:foregroundMark x1="36778" y1="72697" x2="37222" y2="73474"/>
                        <a14:foregroundMark x1="31667" y1="61931" x2="33556" y2="51609"/>
                        <a14:foregroundMark x1="33556" y1="51609" x2="45222" y2="30522"/>
                        <a14:foregroundMark x1="45222" y1="30522" x2="52667" y2="31743"/>
                        <a14:foregroundMark x1="39111" y1="40954" x2="56222" y2="70810"/>
                        <a14:foregroundMark x1="56222" y1="70810" x2="56222" y2="70810"/>
                        <a14:foregroundMark x1="35222" y1="59046" x2="64667" y2="28413"/>
                        <a14:foregroundMark x1="64667" y1="28413" x2="64667" y2="28413"/>
                        <a14:foregroundMark x1="30111" y1="8657" x2="59333" y2="8213"/>
                        <a14:foregroundMark x1="48000" y1="4107" x2="57556" y2="3774"/>
                        <a14:foregroundMark x1="57556" y1="3774" x2="58556" y2="3885"/>
                        <a14:foregroundMark x1="47778" y1="41620" x2="59000" y2="47170"/>
                        <a14:foregroundMark x1="59000" y1="47170" x2="73889" y2="61598"/>
                        <a14:foregroundMark x1="73889" y1="61598" x2="76778" y2="70144"/>
                        <a14:foregroundMark x1="76778" y1="70144" x2="76778" y2="70588"/>
                        <a14:foregroundMark x1="67222" y1="82908" x2="91518" y2="22891"/>
                        <a14:foregroundMark x1="91889" y1="26082" x2="93333" y2="57603"/>
                        <a14:foregroundMark x1="96889" y1="54717" x2="97444" y2="40954"/>
                        <a14:foregroundMark x1="68000" y1="88679" x2="37778" y2="79689"/>
                        <a14:foregroundMark x1="37778" y1="79689" x2="24000" y2="72142"/>
                        <a14:foregroundMark x1="24000" y1="72142" x2="23222" y2="71365"/>
                        <a14:foregroundMark x1="22889" y1="71809" x2="49889" y2="87680"/>
                        <a14:foregroundMark x1="39889" y1="81132" x2="46667" y2="72697"/>
                        <a14:foregroundMark x1="46667" y1="72697" x2="52111" y2="68812"/>
                        <a14:foregroundMark x1="36556" y1="70144" x2="55222" y2="83685"/>
                        <a14:foregroundMark x1="55222" y1="83685" x2="55222" y2="83685"/>
                        <a14:foregroundMark x1="45000" y1="70588" x2="63667" y2="81021"/>
                        <a14:foregroundMark x1="52889" y1="75694" x2="67556" y2="63929"/>
                        <a14:foregroundMark x1="59333" y1="69256" x2="72889" y2="58602"/>
                        <a14:foregroundMark x1="72889" y1="58602" x2="72889" y2="58602"/>
                        <a14:foregroundMark x1="61333" y1="56715" x2="74889" y2="24306"/>
                        <a14:foregroundMark x1="64667" y1="30411" x2="71556" y2="54162"/>
                        <a14:foregroundMark x1="65667" y1="42952" x2="58889" y2="33740"/>
                        <a14:foregroundMark x1="58889" y1="33740" x2="48556" y2="29967"/>
                        <a14:foregroundMark x1="44667" y1="33185" x2="26556" y2="45727"/>
                        <a14:foregroundMark x1="26556" y1="45727" x2="26556" y2="45727"/>
                        <a14:foregroundMark x1="29333" y1="49834" x2="30111" y2="69589"/>
                        <a14:foregroundMark x1="29111" y1="43729" x2="28556" y2="60932"/>
                        <a14:foregroundMark x1="41111" y1="56493" x2="51556" y2="71809"/>
                        <a14:foregroundMark x1="32444" y1="64262" x2="48889" y2="70921"/>
                        <a14:foregroundMark x1="48889" y1="70921" x2="49000" y2="71032"/>
                        <a14:foregroundMark x1="55000" y1="69367" x2="70222" y2="55050"/>
                        <a14:foregroundMark x1="70222" y1="55050" x2="70556" y2="54273"/>
                        <a14:foregroundMark x1="37333" y1="31743" x2="30667" y2="41953"/>
                        <a14:foregroundMark x1="36222" y1="35849" x2="45000" y2="31632"/>
                        <a14:foregroundMark x1="45000" y1="31632" x2="52889" y2="30411"/>
                        <a14:foregroundMark x1="52889" y1="30411" x2="53222" y2="30633"/>
                        <a14:foregroundMark x1="57000" y1="30633" x2="67111" y2="40178"/>
                        <a14:foregroundMark x1="67111" y1="40178" x2="68222" y2="42175"/>
                        <a14:foregroundMark x1="52444" y1="90566" x2="62444" y2="92120"/>
                        <a14:foregroundMark x1="27778" y1="88457" x2="39111" y2="91565"/>
                        <a14:foregroundMark x1="29667" y1="85350" x2="44222" y2="89012"/>
                        <a14:foregroundMark x1="44222" y1="89012" x2="45000" y2="89456"/>
                        <a14:foregroundMark x1="39556" y1="86459" x2="52333" y2="95671"/>
                        <a14:foregroundMark x1="41111" y1="55494" x2="49889" y2="50055"/>
                        <a14:foregroundMark x1="49889" y1="50055" x2="57222" y2="47836"/>
                        <a14:foregroundMark x1="57222" y1="47836" x2="57222" y2="47836"/>
                        <a14:foregroundMark x1="56000" y1="50832" x2="56556" y2="74917"/>
                        <a14:foregroundMark x1="48333" y1="31964" x2="49778" y2="40400"/>
                        <a14:foregroundMark x1="4444" y1="35516" x2="3556" y2="50388"/>
                        <a14:foregroundMark x1="39889" y1="98002" x2="45444" y2="99556"/>
                        <a14:backgroundMark x1="92333" y1="21199" x2="92889" y2="22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60318" y="6319556"/>
            <a:ext cx="489253" cy="489797"/>
          </a:xfrm>
          <a:prstGeom prst="rect">
            <a:avLst/>
          </a:prstGeom>
        </p:spPr>
      </p:pic>
      <p:pic>
        <p:nvPicPr>
          <p:cNvPr id="10" name="Picture 9">
            <a:hlinkClick r:id="rId8" action="ppaction://hlinksldjump"/>
            <a:extLst>
              <a:ext uri="{FF2B5EF4-FFF2-40B4-BE49-F238E27FC236}">
                <a16:creationId xmlns:a16="http://schemas.microsoft.com/office/drawing/2014/main" id="{BD1DE360-F8B1-4E4F-ABA1-746DB86982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680559" y="6304220"/>
            <a:ext cx="520471" cy="52047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C0B09F-DF5B-4127-92EA-1A96C9FDDBE4}"/>
              </a:ext>
            </a:extLst>
          </p:cNvPr>
          <p:cNvSpPr/>
          <p:nvPr/>
        </p:nvSpPr>
        <p:spPr>
          <a:xfrm>
            <a:off x="10810982" y="6380629"/>
            <a:ext cx="1233100" cy="44375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C07BAC-0E91-4D44-91FC-A4963593617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0315" y1="54123" x2="35408" y2="48424"/>
                        <a14:foregroundMark x1="35408" y1="48424" x2="35408" y2="48424"/>
                        <a14:foregroundMark x1="39531" y1="61560" x2="46362" y2="57801"/>
                        <a14:foregroundMark x1="46362" y1="57801" x2="56144" y2="58569"/>
                        <a14:foregroundMark x1="56144" y1="58569" x2="58771" y2="60388"/>
                        <a14:foregroundMark x1="49353" y1="73525" x2="47575" y2="7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932459" y="6332162"/>
            <a:ext cx="449558" cy="449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396121-3211-46B7-B18F-39946A46D774}"/>
              </a:ext>
            </a:extLst>
          </p:cNvPr>
          <p:cNvSpPr txBox="1"/>
          <p:nvPr/>
        </p:nvSpPr>
        <p:spPr>
          <a:xfrm>
            <a:off x="11261179" y="6379790"/>
            <a:ext cx="75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10:43</a:t>
            </a:r>
          </a:p>
        </p:txBody>
      </p:sp>
      <p:pic>
        <p:nvPicPr>
          <p:cNvPr id="25" name="Picture 24">
            <a:hlinkClick r:id="rId14" action="ppaction://hlinksldjump"/>
            <a:extLst>
              <a:ext uri="{FF2B5EF4-FFF2-40B4-BE49-F238E27FC236}">
                <a16:creationId xmlns:a16="http://schemas.microsoft.com/office/drawing/2014/main" id="{73C09201-5606-42A8-985B-AEEF0802E7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415484" y="6330949"/>
            <a:ext cx="492219" cy="49221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F6B7810-9FA7-4EF9-AB7C-5676BB9E74E1}"/>
              </a:ext>
            </a:extLst>
          </p:cNvPr>
          <p:cNvSpPr/>
          <p:nvPr/>
        </p:nvSpPr>
        <p:spPr>
          <a:xfrm>
            <a:off x="1951759" y="578224"/>
            <a:ext cx="8617629" cy="533586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hlinkClick r:id="rId17" action="ppaction://hlinksldjump"/>
            <a:extLst>
              <a:ext uri="{FF2B5EF4-FFF2-40B4-BE49-F238E27FC236}">
                <a16:creationId xmlns:a16="http://schemas.microsoft.com/office/drawing/2014/main" id="{22551547-4C3F-4B2B-B0B6-3E7E9AF105CA}"/>
              </a:ext>
            </a:extLst>
          </p:cNvPr>
          <p:cNvSpPr txBox="1"/>
          <p:nvPr/>
        </p:nvSpPr>
        <p:spPr>
          <a:xfrm>
            <a:off x="10240241" y="574577"/>
            <a:ext cx="295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D745383-662E-497D-85CB-6D595B3EBB05}"/>
              </a:ext>
            </a:extLst>
          </p:cNvPr>
          <p:cNvSpPr txBox="1"/>
          <p:nvPr/>
        </p:nvSpPr>
        <p:spPr>
          <a:xfrm>
            <a:off x="2023867" y="574577"/>
            <a:ext cx="31904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latin typeface="Arial Rounded MT Bold" panose="020F0704030504030204" pitchFamily="34" charset="0"/>
              </a:rPr>
              <a:t>ChromeOS</a:t>
            </a:r>
            <a:r>
              <a:rPr lang="en-US" dirty="0">
                <a:latin typeface="Arial Rounded MT Bold" panose="020F0704030504030204" pitchFamily="34" charset="0"/>
              </a:rPr>
              <a:t> Error Screen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72CF47-C4C3-4FE7-BA80-27A5B0F4B8C0}"/>
              </a:ext>
            </a:extLst>
          </p:cNvPr>
          <p:cNvSpPr txBox="1"/>
          <p:nvPr/>
        </p:nvSpPr>
        <p:spPr>
          <a:xfrm>
            <a:off x="5214306" y="2164131"/>
            <a:ext cx="271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Error code: YT-7684UX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438417D-49C6-4610-AAED-76E618D15259}"/>
              </a:ext>
            </a:extLst>
          </p:cNvPr>
          <p:cNvSpPr txBox="1"/>
          <p:nvPr/>
        </p:nvSpPr>
        <p:spPr>
          <a:xfrm>
            <a:off x="4862260" y="2710983"/>
            <a:ext cx="40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app has crashed </a:t>
            </a:r>
            <a:r>
              <a:rPr lang="en-US" dirty="0" err="1"/>
              <a:t>unexpectly</a:t>
            </a:r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62D6392-2BB3-4E46-88CE-17B5A5850469}"/>
              </a:ext>
            </a:extLst>
          </p:cNvPr>
          <p:cNvSpPr txBox="1"/>
          <p:nvPr/>
        </p:nvSpPr>
        <p:spPr>
          <a:xfrm>
            <a:off x="4862260" y="3384353"/>
            <a:ext cx="4090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message will now go away</a:t>
            </a:r>
          </a:p>
        </p:txBody>
      </p:sp>
    </p:spTree>
    <p:extLst>
      <p:ext uri="{BB962C8B-B14F-4D97-AF65-F5344CB8AC3E}">
        <p14:creationId xmlns:p14="http://schemas.microsoft.com/office/powerpoint/2010/main" val="2721559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3000"/>
    </mc:Choice>
    <mc:Fallback>
      <p:transition spd="slow" advClick="0" advTm="300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01F2FCB0-57BF-4E2C-B662-16EBA676F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Top Corners Rounded 3">
            <a:hlinkClick r:id="rId2" action="ppaction://hlinksldjump"/>
            <a:extLst>
              <a:ext uri="{FF2B5EF4-FFF2-40B4-BE49-F238E27FC236}">
                <a16:creationId xmlns:a16="http://schemas.microsoft.com/office/drawing/2014/main" id="{7C0B0674-27D9-4E11-AD36-277B31A6F6C9}"/>
              </a:ext>
            </a:extLst>
          </p:cNvPr>
          <p:cNvSpPr/>
          <p:nvPr/>
        </p:nvSpPr>
        <p:spPr>
          <a:xfrm>
            <a:off x="0" y="6279776"/>
            <a:ext cx="12192000" cy="578224"/>
          </a:xfrm>
          <a:prstGeom prst="round2Same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900FD5-BC62-4066-93C6-FF42F8242C94}"/>
              </a:ext>
            </a:extLst>
          </p:cNvPr>
          <p:cNvSpPr/>
          <p:nvPr/>
        </p:nvSpPr>
        <p:spPr>
          <a:xfrm>
            <a:off x="147918" y="6407523"/>
            <a:ext cx="363070" cy="37651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683773BE-8547-4429-ADA2-8A045318D42E}"/>
              </a:ext>
            </a:extLst>
          </p:cNvPr>
          <p:cNvSpPr/>
          <p:nvPr/>
        </p:nvSpPr>
        <p:spPr>
          <a:xfrm>
            <a:off x="224118" y="6488205"/>
            <a:ext cx="210670" cy="2151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BE0F5-2633-45D7-83DF-973480030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74" b="99556" l="3556" r="97000">
                        <a14:foregroundMark x1="14556" y1="39068" x2="34000" y2="64262"/>
                        <a14:foregroundMark x1="17556" y1="63374" x2="39111" y2="82131"/>
                        <a14:foregroundMark x1="29667" y1="82797" x2="19111" y2="47281"/>
                        <a14:foregroundMark x1="9444" y1="44062" x2="36778" y2="72697"/>
                        <a14:foregroundMark x1="36778" y1="72697" x2="37222" y2="73474"/>
                        <a14:foregroundMark x1="31667" y1="61931" x2="33556" y2="51609"/>
                        <a14:foregroundMark x1="33556" y1="51609" x2="45222" y2="30522"/>
                        <a14:foregroundMark x1="45222" y1="30522" x2="52667" y2="31743"/>
                        <a14:foregroundMark x1="39111" y1="40954" x2="56222" y2="70810"/>
                        <a14:foregroundMark x1="56222" y1="70810" x2="56222" y2="70810"/>
                        <a14:foregroundMark x1="35222" y1="59046" x2="64667" y2="28413"/>
                        <a14:foregroundMark x1="64667" y1="28413" x2="64667" y2="28413"/>
                        <a14:foregroundMark x1="30111" y1="8657" x2="59333" y2="8213"/>
                        <a14:foregroundMark x1="48000" y1="4107" x2="57556" y2="3774"/>
                        <a14:foregroundMark x1="57556" y1="3774" x2="58556" y2="3885"/>
                        <a14:foregroundMark x1="47778" y1="41620" x2="59000" y2="47170"/>
                        <a14:foregroundMark x1="59000" y1="47170" x2="73889" y2="61598"/>
                        <a14:foregroundMark x1="73889" y1="61598" x2="76778" y2="70144"/>
                        <a14:foregroundMark x1="76778" y1="70144" x2="76778" y2="70588"/>
                        <a14:foregroundMark x1="67222" y1="82908" x2="91518" y2="22891"/>
                        <a14:foregroundMark x1="91889" y1="26082" x2="93333" y2="57603"/>
                        <a14:foregroundMark x1="96889" y1="54717" x2="97444" y2="40954"/>
                        <a14:foregroundMark x1="68000" y1="88679" x2="37778" y2="79689"/>
                        <a14:foregroundMark x1="37778" y1="79689" x2="24000" y2="72142"/>
                        <a14:foregroundMark x1="24000" y1="72142" x2="23222" y2="71365"/>
                        <a14:foregroundMark x1="22889" y1="71809" x2="49889" y2="87680"/>
                        <a14:foregroundMark x1="39889" y1="81132" x2="46667" y2="72697"/>
                        <a14:foregroundMark x1="46667" y1="72697" x2="52111" y2="68812"/>
                        <a14:foregroundMark x1="36556" y1="70144" x2="55222" y2="83685"/>
                        <a14:foregroundMark x1="55222" y1="83685" x2="55222" y2="83685"/>
                        <a14:foregroundMark x1="45000" y1="70588" x2="63667" y2="81021"/>
                        <a14:foregroundMark x1="52889" y1="75694" x2="67556" y2="63929"/>
                        <a14:foregroundMark x1="59333" y1="69256" x2="72889" y2="58602"/>
                        <a14:foregroundMark x1="72889" y1="58602" x2="72889" y2="58602"/>
                        <a14:foregroundMark x1="61333" y1="56715" x2="74889" y2="24306"/>
                        <a14:foregroundMark x1="64667" y1="30411" x2="71556" y2="54162"/>
                        <a14:foregroundMark x1="65667" y1="42952" x2="58889" y2="33740"/>
                        <a14:foregroundMark x1="58889" y1="33740" x2="48556" y2="29967"/>
                        <a14:foregroundMark x1="44667" y1="33185" x2="26556" y2="45727"/>
                        <a14:foregroundMark x1="26556" y1="45727" x2="26556" y2="45727"/>
                        <a14:foregroundMark x1="29333" y1="49834" x2="30111" y2="69589"/>
                        <a14:foregroundMark x1="29111" y1="43729" x2="28556" y2="60932"/>
                        <a14:foregroundMark x1="41111" y1="56493" x2="51556" y2="71809"/>
                        <a14:foregroundMark x1="32444" y1="64262" x2="48889" y2="70921"/>
                        <a14:foregroundMark x1="48889" y1="70921" x2="49000" y2="71032"/>
                        <a14:foregroundMark x1="55000" y1="69367" x2="70222" y2="55050"/>
                        <a14:foregroundMark x1="70222" y1="55050" x2="70556" y2="54273"/>
                        <a14:foregroundMark x1="37333" y1="31743" x2="30667" y2="41953"/>
                        <a14:foregroundMark x1="36222" y1="35849" x2="45000" y2="31632"/>
                        <a14:foregroundMark x1="45000" y1="31632" x2="52889" y2="30411"/>
                        <a14:foregroundMark x1="52889" y1="30411" x2="53222" y2="30633"/>
                        <a14:foregroundMark x1="57000" y1="30633" x2="67111" y2="40178"/>
                        <a14:foregroundMark x1="67111" y1="40178" x2="68222" y2="42175"/>
                        <a14:foregroundMark x1="52444" y1="90566" x2="62444" y2="92120"/>
                        <a14:foregroundMark x1="27778" y1="88457" x2="39111" y2="91565"/>
                        <a14:foregroundMark x1="29667" y1="85350" x2="44222" y2="89012"/>
                        <a14:foregroundMark x1="44222" y1="89012" x2="45000" y2="89456"/>
                        <a14:foregroundMark x1="39556" y1="86459" x2="52333" y2="95671"/>
                        <a14:foregroundMark x1="41111" y1="55494" x2="49889" y2="50055"/>
                        <a14:foregroundMark x1="49889" y1="50055" x2="57222" y2="47836"/>
                        <a14:foregroundMark x1="57222" y1="47836" x2="57222" y2="47836"/>
                        <a14:foregroundMark x1="56000" y1="50832" x2="56556" y2="74917"/>
                        <a14:foregroundMark x1="48333" y1="31964" x2="49778" y2="40400"/>
                        <a14:foregroundMark x1="4444" y1="35516" x2="3556" y2="50388"/>
                        <a14:foregroundMark x1="39889" y1="98002" x2="45444" y2="99556"/>
                        <a14:backgroundMark x1="92333" y1="21199" x2="92889" y2="22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60318" y="6319556"/>
            <a:ext cx="489253" cy="489797"/>
          </a:xfrm>
          <a:prstGeom prst="rect">
            <a:avLst/>
          </a:prstGeom>
        </p:spPr>
      </p:pic>
      <p:pic>
        <p:nvPicPr>
          <p:cNvPr id="10" name="Picture 9">
            <a:hlinkClick r:id="rId8" action="ppaction://hlinksldjump"/>
            <a:extLst>
              <a:ext uri="{FF2B5EF4-FFF2-40B4-BE49-F238E27FC236}">
                <a16:creationId xmlns:a16="http://schemas.microsoft.com/office/drawing/2014/main" id="{BD1DE360-F8B1-4E4F-ABA1-746DB86982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680559" y="6304220"/>
            <a:ext cx="520471" cy="52047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C0B09F-DF5B-4127-92EA-1A96C9FDDBE4}"/>
              </a:ext>
            </a:extLst>
          </p:cNvPr>
          <p:cNvSpPr/>
          <p:nvPr/>
        </p:nvSpPr>
        <p:spPr>
          <a:xfrm>
            <a:off x="10810982" y="6380629"/>
            <a:ext cx="1233100" cy="44375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C07BAC-0E91-4D44-91FC-A4963593617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30315" y1="54123" x2="35408" y2="48424"/>
                        <a14:foregroundMark x1="35408" y1="48424" x2="35408" y2="48424"/>
                        <a14:foregroundMark x1="39531" y1="61560" x2="46362" y2="57801"/>
                        <a14:foregroundMark x1="46362" y1="57801" x2="56144" y2="58569"/>
                        <a14:foregroundMark x1="56144" y1="58569" x2="58771" y2="60388"/>
                        <a14:foregroundMark x1="49353" y1="73525" x2="47575" y2="7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932459" y="6332162"/>
            <a:ext cx="449558" cy="449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396121-3211-46B7-B18F-39946A46D774}"/>
              </a:ext>
            </a:extLst>
          </p:cNvPr>
          <p:cNvSpPr txBox="1"/>
          <p:nvPr/>
        </p:nvSpPr>
        <p:spPr>
          <a:xfrm>
            <a:off x="11261179" y="6379790"/>
            <a:ext cx="75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10:43</a:t>
            </a:r>
          </a:p>
        </p:txBody>
      </p:sp>
      <p:pic>
        <p:nvPicPr>
          <p:cNvPr id="25" name="Picture 24">
            <a:hlinkClick r:id="rId14" action="ppaction://hlinksldjump"/>
            <a:extLst>
              <a:ext uri="{FF2B5EF4-FFF2-40B4-BE49-F238E27FC236}">
                <a16:creationId xmlns:a16="http://schemas.microsoft.com/office/drawing/2014/main" id="{73C09201-5606-42A8-985B-AEEF0802E7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6415484" y="6330949"/>
            <a:ext cx="492219" cy="49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425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  <a:extLst>
              <a:ext uri="{FF2B5EF4-FFF2-40B4-BE49-F238E27FC236}">
                <a16:creationId xmlns:a16="http://schemas.microsoft.com/office/drawing/2014/main" id="{01F2FCB0-57BF-4E2C-B662-16EBA676F7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Top Corners Rounded 3">
            <a:hlinkClick r:id="rId2" action="ppaction://hlinksldjump"/>
            <a:extLst>
              <a:ext uri="{FF2B5EF4-FFF2-40B4-BE49-F238E27FC236}">
                <a16:creationId xmlns:a16="http://schemas.microsoft.com/office/drawing/2014/main" id="{7C0B0674-27D9-4E11-AD36-277B31A6F6C9}"/>
              </a:ext>
            </a:extLst>
          </p:cNvPr>
          <p:cNvSpPr/>
          <p:nvPr/>
        </p:nvSpPr>
        <p:spPr>
          <a:xfrm>
            <a:off x="0" y="6279776"/>
            <a:ext cx="12192000" cy="578224"/>
          </a:xfrm>
          <a:prstGeom prst="round2Same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B4900FD5-BC62-4066-93C6-FF42F8242C94}"/>
              </a:ext>
            </a:extLst>
          </p:cNvPr>
          <p:cNvSpPr/>
          <p:nvPr/>
        </p:nvSpPr>
        <p:spPr>
          <a:xfrm>
            <a:off x="147918" y="6407523"/>
            <a:ext cx="363070" cy="37651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hlinkClick r:id="rId2" action="ppaction://hlinksldjump"/>
            <a:extLst>
              <a:ext uri="{FF2B5EF4-FFF2-40B4-BE49-F238E27FC236}">
                <a16:creationId xmlns:a16="http://schemas.microsoft.com/office/drawing/2014/main" id="{683773BE-8547-4429-ADA2-8A045318D42E}"/>
              </a:ext>
            </a:extLst>
          </p:cNvPr>
          <p:cNvSpPr/>
          <p:nvPr/>
        </p:nvSpPr>
        <p:spPr>
          <a:xfrm>
            <a:off x="224118" y="6488205"/>
            <a:ext cx="210670" cy="21515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0BE0F5-2633-45D7-83DF-9734800305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74" b="99556" l="3556" r="97000">
                        <a14:foregroundMark x1="14556" y1="39068" x2="34000" y2="64262"/>
                        <a14:foregroundMark x1="17556" y1="63374" x2="39111" y2="82131"/>
                        <a14:foregroundMark x1="29667" y1="82797" x2="19111" y2="47281"/>
                        <a14:foregroundMark x1="9444" y1="44062" x2="36778" y2="72697"/>
                        <a14:foregroundMark x1="36778" y1="72697" x2="37222" y2="73474"/>
                        <a14:foregroundMark x1="31667" y1="61931" x2="33556" y2="51609"/>
                        <a14:foregroundMark x1="33556" y1="51609" x2="45222" y2="30522"/>
                        <a14:foregroundMark x1="45222" y1="30522" x2="52667" y2="31743"/>
                        <a14:foregroundMark x1="39111" y1="40954" x2="56222" y2="70810"/>
                        <a14:foregroundMark x1="56222" y1="70810" x2="56222" y2="70810"/>
                        <a14:foregroundMark x1="35222" y1="59046" x2="64667" y2="28413"/>
                        <a14:foregroundMark x1="64667" y1="28413" x2="64667" y2="28413"/>
                        <a14:foregroundMark x1="30111" y1="8657" x2="59333" y2="8213"/>
                        <a14:foregroundMark x1="48000" y1="4107" x2="57556" y2="3774"/>
                        <a14:foregroundMark x1="57556" y1="3774" x2="58556" y2="3885"/>
                        <a14:foregroundMark x1="47778" y1="41620" x2="59000" y2="47170"/>
                        <a14:foregroundMark x1="59000" y1="47170" x2="73889" y2="61598"/>
                        <a14:foregroundMark x1="73889" y1="61598" x2="76778" y2="70144"/>
                        <a14:foregroundMark x1="76778" y1="70144" x2="76778" y2="70588"/>
                        <a14:foregroundMark x1="67222" y1="82908" x2="91518" y2="22891"/>
                        <a14:foregroundMark x1="91889" y1="26082" x2="93333" y2="57603"/>
                        <a14:foregroundMark x1="96889" y1="54717" x2="97444" y2="40954"/>
                        <a14:foregroundMark x1="68000" y1="88679" x2="37778" y2="79689"/>
                        <a14:foregroundMark x1="37778" y1="79689" x2="24000" y2="72142"/>
                        <a14:foregroundMark x1="24000" y1="72142" x2="23222" y2="71365"/>
                        <a14:foregroundMark x1="22889" y1="71809" x2="49889" y2="87680"/>
                        <a14:foregroundMark x1="39889" y1="81132" x2="46667" y2="72697"/>
                        <a14:foregroundMark x1="46667" y1="72697" x2="52111" y2="68812"/>
                        <a14:foregroundMark x1="36556" y1="70144" x2="55222" y2="83685"/>
                        <a14:foregroundMark x1="55222" y1="83685" x2="55222" y2="83685"/>
                        <a14:foregroundMark x1="45000" y1="70588" x2="63667" y2="81021"/>
                        <a14:foregroundMark x1="52889" y1="75694" x2="67556" y2="63929"/>
                        <a14:foregroundMark x1="59333" y1="69256" x2="72889" y2="58602"/>
                        <a14:foregroundMark x1="72889" y1="58602" x2="72889" y2="58602"/>
                        <a14:foregroundMark x1="61333" y1="56715" x2="74889" y2="24306"/>
                        <a14:foregroundMark x1="64667" y1="30411" x2="71556" y2="54162"/>
                        <a14:foregroundMark x1="65667" y1="42952" x2="58889" y2="33740"/>
                        <a14:foregroundMark x1="58889" y1="33740" x2="48556" y2="29967"/>
                        <a14:foregroundMark x1="44667" y1="33185" x2="26556" y2="45727"/>
                        <a14:foregroundMark x1="26556" y1="45727" x2="26556" y2="45727"/>
                        <a14:foregroundMark x1="29333" y1="49834" x2="30111" y2="69589"/>
                        <a14:foregroundMark x1="29111" y1="43729" x2="28556" y2="60932"/>
                        <a14:foregroundMark x1="41111" y1="56493" x2="51556" y2="71809"/>
                        <a14:foregroundMark x1="32444" y1="64262" x2="48889" y2="70921"/>
                        <a14:foregroundMark x1="48889" y1="70921" x2="49000" y2="71032"/>
                        <a14:foregroundMark x1="55000" y1="69367" x2="70222" y2="55050"/>
                        <a14:foregroundMark x1="70222" y1="55050" x2="70556" y2="54273"/>
                        <a14:foregroundMark x1="37333" y1="31743" x2="30667" y2="41953"/>
                        <a14:foregroundMark x1="36222" y1="35849" x2="45000" y2="31632"/>
                        <a14:foregroundMark x1="45000" y1="31632" x2="52889" y2="30411"/>
                        <a14:foregroundMark x1="52889" y1="30411" x2="53222" y2="30633"/>
                        <a14:foregroundMark x1="57000" y1="30633" x2="67111" y2="40178"/>
                        <a14:foregroundMark x1="67111" y1="40178" x2="68222" y2="42175"/>
                        <a14:foregroundMark x1="52444" y1="90566" x2="62444" y2="92120"/>
                        <a14:foregroundMark x1="27778" y1="88457" x2="39111" y2="91565"/>
                        <a14:foregroundMark x1="29667" y1="85350" x2="44222" y2="89012"/>
                        <a14:foregroundMark x1="44222" y1="89012" x2="45000" y2="89456"/>
                        <a14:foregroundMark x1="39556" y1="86459" x2="52333" y2="95671"/>
                        <a14:foregroundMark x1="41111" y1="55494" x2="49889" y2="50055"/>
                        <a14:foregroundMark x1="49889" y1="50055" x2="57222" y2="47836"/>
                        <a14:foregroundMark x1="57222" y1="47836" x2="57222" y2="47836"/>
                        <a14:foregroundMark x1="56000" y1="50832" x2="56556" y2="74917"/>
                        <a14:foregroundMark x1="48333" y1="31964" x2="49778" y2="40400"/>
                        <a14:foregroundMark x1="4444" y1="35516" x2="3556" y2="50388"/>
                        <a14:foregroundMark x1="39889" y1="98002" x2="45444" y2="99556"/>
                        <a14:backgroundMark x1="92333" y1="21199" x2="92889" y2="22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60318" y="6319556"/>
            <a:ext cx="489253" cy="4897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D1DE360-F8B1-4E4F-ABA1-746DB869824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5680559" y="6304220"/>
            <a:ext cx="520471" cy="520471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3C0B09F-DF5B-4127-92EA-1A96C9FDDBE4}"/>
              </a:ext>
            </a:extLst>
          </p:cNvPr>
          <p:cNvSpPr/>
          <p:nvPr/>
        </p:nvSpPr>
        <p:spPr>
          <a:xfrm>
            <a:off x="10810982" y="6380629"/>
            <a:ext cx="1233100" cy="443753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C07BAC-0E91-4D44-91FC-A4963593617C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0315" y1="54123" x2="35408" y2="48424"/>
                        <a14:foregroundMark x1="35408" y1="48424" x2="35408" y2="48424"/>
                        <a14:foregroundMark x1="39531" y1="61560" x2="46362" y2="57801"/>
                        <a14:foregroundMark x1="46362" y1="57801" x2="56144" y2="58569"/>
                        <a14:foregroundMark x1="56144" y1="58569" x2="58771" y2="60388"/>
                        <a14:foregroundMark x1="49353" y1="73525" x2="47575" y2="786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0932459" y="6332162"/>
            <a:ext cx="449558" cy="44955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396121-3211-46B7-B18F-39946A46D774}"/>
              </a:ext>
            </a:extLst>
          </p:cNvPr>
          <p:cNvSpPr txBox="1"/>
          <p:nvPr/>
        </p:nvSpPr>
        <p:spPr>
          <a:xfrm>
            <a:off x="11261179" y="6379790"/>
            <a:ext cx="756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10:43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D274CA81-501A-40D2-80A0-3CBE72792232}"/>
              </a:ext>
            </a:extLst>
          </p:cNvPr>
          <p:cNvSpPr/>
          <p:nvPr/>
        </p:nvSpPr>
        <p:spPr>
          <a:xfrm>
            <a:off x="147916" y="753035"/>
            <a:ext cx="4572002" cy="5412950"/>
          </a:xfrm>
          <a:prstGeom prst="roundRect">
            <a:avLst/>
          </a:prstGeom>
          <a:solidFill>
            <a:schemeClr val="tx1">
              <a:lumMod val="65000"/>
              <a:lumOff val="35000"/>
              <a:alpha val="42000"/>
            </a:schemeClr>
          </a:solidFill>
          <a:ln>
            <a:noFill/>
          </a:ln>
          <a:effectLst>
            <a:outerShdw blurRad="203200" dist="50800" dir="540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38BB50-1AD8-412D-97C8-A0AF87F3AE3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5041" b="94902" l="3503" r="95797">
                        <a14:foregroundMark x1="16346" y1="54925" x2="19907" y2="59618"/>
                        <a14:foregroundMark x1="19089" y1="71784" x2="30765" y2="79780"/>
                        <a14:foregroundMark x1="12609" y1="63905" x2="11617" y2="33720"/>
                        <a14:foregroundMark x1="11792" y1="35284" x2="24869" y2="80012"/>
                        <a14:foregroundMark x1="15937" y1="72364" x2="29772" y2="83720"/>
                        <a14:foregroundMark x1="12609" y1="59791" x2="13660" y2="47393"/>
                        <a14:foregroundMark x1="13660" y1="47393" x2="28079" y2="14253"/>
                        <a14:foregroundMark x1="28079" y1="14253" x2="47519" y2="9965"/>
                        <a14:foregroundMark x1="47519" y1="9965" x2="70286" y2="16454"/>
                        <a14:foregroundMark x1="66141" y1="14311" x2="67134" y2="11935"/>
                        <a14:foregroundMark x1="52481" y1="9038" x2="60070" y2="8980"/>
                        <a14:foregroundMark x1="60070" y1="8980" x2="68476" y2="11587"/>
                        <a14:foregroundMark x1="68476" y1="11587" x2="69119" y2="11935"/>
                        <a14:foregroundMark x1="56626" y1="6837" x2="64156" y2="5272"/>
                        <a14:foregroundMark x1="26620" y1="84705" x2="64156" y2="89629"/>
                        <a14:foregroundMark x1="64156" y1="89629" x2="64740" y2="89397"/>
                        <a14:foregroundMark x1="33158" y1="80012" x2="42849" y2="83720"/>
                        <a14:foregroundMark x1="34151" y1="82735" x2="50905" y2="84705"/>
                        <a14:foregroundMark x1="33158" y1="76651" x2="40455" y2="81170"/>
                        <a14:foregroundMark x1="29189" y1="73928" x2="45009" y2="82155"/>
                        <a14:foregroundMark x1="45009" y1="82155" x2="45009" y2="82155"/>
                        <a14:foregroundMark x1="45417" y1="81981" x2="56217" y2="83140"/>
                        <a14:foregroundMark x1="56217" y1="83140" x2="62405" y2="82735"/>
                        <a14:foregroundMark x1="62580" y1="83720" x2="85406" y2="71263"/>
                        <a14:foregroundMark x1="85406" y1="71263" x2="86690" y2="70220"/>
                        <a14:foregroundMark x1="86281" y1="70568" x2="89784" y2="52491"/>
                        <a14:foregroundMark x1="89784" y1="52491" x2="84880" y2="47393"/>
                        <a14:foregroundMark x1="84880" y1="47393" x2="56626" y2="50811"/>
                        <a14:foregroundMark x1="57268" y1="50811" x2="78984" y2="45307"/>
                        <a14:foregroundMark x1="77817" y1="45481" x2="84939" y2="44902"/>
                        <a14:foregroundMark x1="84939" y1="44902" x2="91010" y2="47277"/>
                        <a14:foregroundMark x1="91010" y1="47451" x2="90835" y2="68830"/>
                        <a14:foregroundMark x1="89842" y1="70568" x2="61996" y2="91367"/>
                        <a14:foregroundMark x1="93812" y1="66107" x2="95797" y2="51970"/>
                        <a14:foregroundMark x1="92586" y1="48841" x2="85756" y2="45829"/>
                        <a14:foregroundMark x1="85756" y1="45829" x2="73614" y2="46466"/>
                        <a14:foregroundMark x1="65558" y1="45075" x2="78576" y2="43917"/>
                        <a14:foregroundMark x1="78576" y1="43917" x2="78576" y2="43917"/>
                        <a14:foregroundMark x1="57852" y1="46871" x2="71454" y2="55678"/>
                        <a14:foregroundMark x1="71454" y1="54925" x2="82545" y2="53302"/>
                        <a14:foregroundMark x1="82545" y1="53302" x2="88675" y2="53940"/>
                        <a14:foregroundMark x1="64565" y1="51564" x2="87858" y2="60197"/>
                        <a14:foregroundMark x1="81144" y1="57242" x2="82954" y2="77057"/>
                        <a14:foregroundMark x1="82954" y1="77057" x2="82720" y2="77636"/>
                        <a14:foregroundMark x1="92236" y1="67845" x2="79977" y2="83140"/>
                        <a14:foregroundMark x1="79977" y1="83140" x2="70811" y2="89397"/>
                        <a14:foregroundMark x1="70811" y1="89397" x2="50613" y2="93627"/>
                        <a14:foregroundMark x1="50613" y1="93627" x2="37420" y2="92526"/>
                        <a14:foregroundMark x1="37420" y1="92526" x2="15587" y2="75261"/>
                        <a14:foregroundMark x1="15587" y1="75261" x2="8581" y2="63210"/>
                        <a14:foregroundMark x1="8581" y1="63210" x2="6480" y2="54519"/>
                        <a14:foregroundMark x1="6480" y1="54519" x2="10683" y2="32097"/>
                        <a14:foregroundMark x1="10683" y1="32097" x2="12376" y2="29432"/>
                        <a14:foregroundMark x1="39288" y1="94902" x2="58027" y2="93337"/>
                        <a14:foregroundMark x1="4320" y1="59038" x2="3503" y2="42178"/>
                        <a14:foregroundMark x1="3503" y1="41367" x2="3911" y2="38992"/>
                        <a14:backgroundMark x1="14945" y1="10371" x2="25452" y2="3129"/>
                        <a14:backgroundMark x1="83713" y1="7648" x2="90485" y2="12688"/>
                        <a14:backgroundMark x1="90485" y1="12688" x2="91594" y2="143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510988" y="905618"/>
            <a:ext cx="363070" cy="3658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3A7C927-45FD-4A4E-B13C-A23B9A0C1D07}"/>
              </a:ext>
            </a:extLst>
          </p:cNvPr>
          <p:cNvSpPr txBox="1"/>
          <p:nvPr/>
        </p:nvSpPr>
        <p:spPr>
          <a:xfrm>
            <a:off x="874058" y="919253"/>
            <a:ext cx="31869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Search your device, apps, settings…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890A2AB-8CCC-4838-B084-63D0CFF94B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4024639" y="894736"/>
            <a:ext cx="363071" cy="36307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9627E9D-025B-40D8-86C9-26FA332DBF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3774" b="99556" l="3556" r="97000">
                        <a14:foregroundMark x1="14556" y1="39068" x2="34000" y2="64262"/>
                        <a14:foregroundMark x1="17556" y1="63374" x2="39111" y2="82131"/>
                        <a14:foregroundMark x1="29667" y1="82797" x2="19111" y2="47281"/>
                        <a14:foregroundMark x1="9444" y1="44062" x2="36778" y2="72697"/>
                        <a14:foregroundMark x1="36778" y1="72697" x2="37222" y2="73474"/>
                        <a14:foregroundMark x1="31667" y1="61931" x2="33556" y2="51609"/>
                        <a14:foregroundMark x1="33556" y1="51609" x2="45222" y2="30522"/>
                        <a14:foregroundMark x1="45222" y1="30522" x2="52667" y2="31743"/>
                        <a14:foregroundMark x1="39111" y1="40954" x2="56222" y2="70810"/>
                        <a14:foregroundMark x1="56222" y1="70810" x2="56222" y2="70810"/>
                        <a14:foregroundMark x1="35222" y1="59046" x2="64667" y2="28413"/>
                        <a14:foregroundMark x1="64667" y1="28413" x2="64667" y2="28413"/>
                        <a14:foregroundMark x1="30111" y1="8657" x2="59333" y2="8213"/>
                        <a14:foregroundMark x1="48000" y1="4107" x2="57556" y2="3774"/>
                        <a14:foregroundMark x1="57556" y1="3774" x2="58556" y2="3885"/>
                        <a14:foregroundMark x1="47778" y1="41620" x2="59000" y2="47170"/>
                        <a14:foregroundMark x1="59000" y1="47170" x2="73889" y2="61598"/>
                        <a14:foregroundMark x1="73889" y1="61598" x2="76778" y2="70144"/>
                        <a14:foregroundMark x1="76778" y1="70144" x2="76778" y2="70588"/>
                        <a14:foregroundMark x1="67222" y1="82908" x2="91518" y2="22891"/>
                        <a14:foregroundMark x1="91889" y1="26082" x2="93333" y2="57603"/>
                        <a14:foregroundMark x1="96889" y1="54717" x2="97444" y2="40954"/>
                        <a14:foregroundMark x1="68000" y1="88679" x2="37778" y2="79689"/>
                        <a14:foregroundMark x1="37778" y1="79689" x2="24000" y2="72142"/>
                        <a14:foregroundMark x1="24000" y1="72142" x2="23222" y2="71365"/>
                        <a14:foregroundMark x1="22889" y1="71809" x2="49889" y2="87680"/>
                        <a14:foregroundMark x1="39889" y1="81132" x2="46667" y2="72697"/>
                        <a14:foregroundMark x1="46667" y1="72697" x2="52111" y2="68812"/>
                        <a14:foregroundMark x1="36556" y1="70144" x2="55222" y2="83685"/>
                        <a14:foregroundMark x1="55222" y1="83685" x2="55222" y2="83685"/>
                        <a14:foregroundMark x1="45000" y1="70588" x2="63667" y2="81021"/>
                        <a14:foregroundMark x1="52889" y1="75694" x2="67556" y2="63929"/>
                        <a14:foregroundMark x1="59333" y1="69256" x2="72889" y2="58602"/>
                        <a14:foregroundMark x1="72889" y1="58602" x2="72889" y2="58602"/>
                        <a14:foregroundMark x1="61333" y1="56715" x2="74889" y2="24306"/>
                        <a14:foregroundMark x1="64667" y1="30411" x2="71556" y2="54162"/>
                        <a14:foregroundMark x1="65667" y1="42952" x2="58889" y2="33740"/>
                        <a14:foregroundMark x1="58889" y1="33740" x2="48556" y2="29967"/>
                        <a14:foregroundMark x1="44667" y1="33185" x2="26556" y2="45727"/>
                        <a14:foregroundMark x1="26556" y1="45727" x2="26556" y2="45727"/>
                        <a14:foregroundMark x1="29333" y1="49834" x2="30111" y2="69589"/>
                        <a14:foregroundMark x1="29111" y1="43729" x2="28556" y2="60932"/>
                        <a14:foregroundMark x1="41111" y1="56493" x2="51556" y2="71809"/>
                        <a14:foregroundMark x1="32444" y1="64262" x2="48889" y2="70921"/>
                        <a14:foregroundMark x1="48889" y1="70921" x2="49000" y2="71032"/>
                        <a14:foregroundMark x1="55000" y1="69367" x2="70222" y2="55050"/>
                        <a14:foregroundMark x1="70222" y1="55050" x2="70556" y2="54273"/>
                        <a14:foregroundMark x1="37333" y1="31743" x2="30667" y2="41953"/>
                        <a14:foregroundMark x1="36222" y1="35849" x2="45000" y2="31632"/>
                        <a14:foregroundMark x1="45000" y1="31632" x2="52889" y2="30411"/>
                        <a14:foregroundMark x1="52889" y1="30411" x2="53222" y2="30633"/>
                        <a14:foregroundMark x1="57000" y1="30633" x2="67111" y2="40178"/>
                        <a14:foregroundMark x1="67111" y1="40178" x2="68222" y2="42175"/>
                        <a14:foregroundMark x1="52444" y1="90566" x2="62444" y2="92120"/>
                        <a14:foregroundMark x1="27778" y1="88457" x2="39111" y2="91565"/>
                        <a14:foregroundMark x1="29667" y1="85350" x2="44222" y2="89012"/>
                        <a14:foregroundMark x1="44222" y1="89012" x2="45000" y2="89456"/>
                        <a14:foregroundMark x1="39556" y1="86459" x2="52333" y2="95671"/>
                        <a14:foregroundMark x1="41111" y1="55494" x2="49889" y2="50055"/>
                        <a14:foregroundMark x1="49889" y1="50055" x2="57222" y2="47836"/>
                        <a14:foregroundMark x1="57222" y1="47836" x2="57222" y2="47836"/>
                        <a14:foregroundMark x1="56000" y1="50832" x2="56556" y2="74917"/>
                        <a14:foregroundMark x1="48333" y1="31964" x2="49778" y2="40400"/>
                        <a14:foregroundMark x1="4444" y1="35516" x2="3556" y2="50388"/>
                        <a14:foregroundMark x1="39889" y1="98002" x2="45444" y2="99556"/>
                        <a14:backgroundMark x1="92333" y1="21199" x2="92889" y2="22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39040" y="1495405"/>
            <a:ext cx="575802" cy="5754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E8D7E33-C4B6-4390-9C3F-3640A12A0E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248882" y="1475985"/>
            <a:ext cx="636722" cy="63672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4DC984-94B7-4203-8BA3-6EE601F35C1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100907" y="1463254"/>
            <a:ext cx="662184" cy="662184"/>
          </a:xfrm>
          <a:prstGeom prst="rect">
            <a:avLst/>
          </a:prstGeom>
        </p:spPr>
      </p:pic>
      <p:pic>
        <p:nvPicPr>
          <p:cNvPr id="24" name="Picture 23">
            <a:hlinkClick r:id="rId19" action="ppaction://hlinksldjump"/>
            <a:extLst>
              <a:ext uri="{FF2B5EF4-FFF2-40B4-BE49-F238E27FC236}">
                <a16:creationId xmlns:a16="http://schemas.microsoft.com/office/drawing/2014/main" id="{65C535D1-7C2F-4F9D-91D8-A75E08E55A13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2986570" y="1534057"/>
            <a:ext cx="536790" cy="53679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3C09201-5606-42A8-985B-AEEF0802E72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6415484" y="6330949"/>
            <a:ext cx="492219" cy="492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080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</TotalTime>
  <Words>128</Words>
  <Application>Microsoft Office PowerPoint</Application>
  <PresentationFormat>Widescreen</PresentationFormat>
  <Paragraphs>49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Arial Rounded MT Bold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Mendez, Anthony (CAVA Student)</dc:creator>
  <cp:lastModifiedBy>Mendez, Anthony (CAVA Student)</cp:lastModifiedBy>
  <cp:revision>31</cp:revision>
  <dcterms:created xsi:type="dcterms:W3CDTF">2025-03-10T20:52:45Z</dcterms:created>
  <dcterms:modified xsi:type="dcterms:W3CDTF">2025-05-30T01:30:23Z</dcterms:modified>
</cp:coreProperties>
</file>